
<file path=[Content_Types].xml><?xml version="1.0" encoding="utf-8"?>
<Types xmlns="http://schemas.openxmlformats.org/package/2006/content-types">
  <Default Extension="xml" ContentType="application/xml"/>
  <Default Extension="jpeg" ContentType="image/jpeg"/>
  <Default Extension="mp4" ContentType="video/mp4"/>
  <Default Extension="png" ContentType="image/png"/>
  <Default Extension="gif" ContentType="image/gi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7" r:id="rId2"/>
  </p:sldMasterIdLst>
  <p:notesMasterIdLst>
    <p:notesMasterId r:id="rId36"/>
  </p:notesMasterIdLst>
  <p:handoutMasterIdLst>
    <p:handoutMasterId r:id="rId37"/>
  </p:handoutMasterIdLst>
  <p:sldIdLst>
    <p:sldId id="256" r:id="rId3"/>
    <p:sldId id="274" r:id="rId4"/>
    <p:sldId id="334" r:id="rId5"/>
    <p:sldId id="502" r:id="rId6"/>
    <p:sldId id="275" r:id="rId7"/>
    <p:sldId id="520" r:id="rId8"/>
    <p:sldId id="410" r:id="rId9"/>
    <p:sldId id="320" r:id="rId10"/>
    <p:sldId id="430" r:id="rId11"/>
    <p:sldId id="408" r:id="rId12"/>
    <p:sldId id="371" r:id="rId13"/>
    <p:sldId id="372" r:id="rId14"/>
    <p:sldId id="435" r:id="rId15"/>
    <p:sldId id="328" r:id="rId16"/>
    <p:sldId id="509" r:id="rId17"/>
    <p:sldId id="513" r:id="rId18"/>
    <p:sldId id="514" r:id="rId19"/>
    <p:sldId id="515" r:id="rId20"/>
    <p:sldId id="516" r:id="rId21"/>
    <p:sldId id="517" r:id="rId22"/>
    <p:sldId id="409" r:id="rId23"/>
    <p:sldId id="346" r:id="rId24"/>
    <p:sldId id="436" r:id="rId25"/>
    <p:sldId id="518" r:id="rId26"/>
    <p:sldId id="519" r:id="rId27"/>
    <p:sldId id="358" r:id="rId28"/>
    <p:sldId id="373" r:id="rId29"/>
    <p:sldId id="437" r:id="rId30"/>
    <p:sldId id="438" r:id="rId31"/>
    <p:sldId id="439" r:id="rId32"/>
    <p:sldId id="462" r:id="rId33"/>
    <p:sldId id="505" r:id="rId34"/>
    <p:sldId id="262" r:id="rId3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oe Ye Htet" initials="SYH" lastIdx="1"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2644"/>
    <a:srgbClr val="CC7EF1"/>
    <a:srgbClr val="990000"/>
    <a:srgbClr val="B9319A"/>
    <a:srgbClr val="EDFFA8"/>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6588" autoAdjust="0"/>
    <p:restoredTop sz="94061" autoAdjust="0"/>
  </p:normalViewPr>
  <p:slideViewPr>
    <p:cSldViewPr snapToGrid="0" snapToObjects="1">
      <p:cViewPr varScale="1">
        <p:scale>
          <a:sx n="110" d="100"/>
          <a:sy n="110" d="100"/>
        </p:scale>
        <p:origin x="1600" y="184"/>
      </p:cViewPr>
      <p:guideLst>
        <p:guide orient="horz" pos="2160"/>
        <p:guide pos="2880"/>
      </p:guideLst>
    </p:cSldViewPr>
  </p:slideViewPr>
  <p:outlineViewPr>
    <p:cViewPr>
      <p:scale>
        <a:sx n="33" d="100"/>
        <a:sy n="33" d="100"/>
      </p:scale>
      <p:origin x="0" y="-19240"/>
    </p:cViewPr>
  </p:outlineViewPr>
  <p:notesTextViewPr>
    <p:cViewPr>
      <p:scale>
        <a:sx n="100" d="100"/>
        <a:sy n="100" d="100"/>
      </p:scale>
      <p:origin x="0" y="0"/>
    </p:cViewPr>
  </p:notesTextViewPr>
  <p:sorterViewPr>
    <p:cViewPr>
      <p:scale>
        <a:sx n="100" d="100"/>
        <a:sy n="100" d="100"/>
      </p:scale>
      <p:origin x="0" y="0"/>
    </p:cViewPr>
  </p:sorterViewPr>
  <p:notesViewPr>
    <p:cSldViewPr snapToGrid="0" snapToObjects="1">
      <p:cViewPr varScale="1">
        <p:scale>
          <a:sx n="70" d="100"/>
          <a:sy n="70" d="100"/>
        </p:scale>
        <p:origin x="-3294" y="-9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9" Type="http://schemas.openxmlformats.org/officeDocument/2006/relationships/slide" Target="slides/slide7.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notesMaster" Target="notesMasters/notesMaster1.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37" Type="http://schemas.openxmlformats.org/officeDocument/2006/relationships/handoutMaster" Target="handoutMasters/handoutMaster1.xml"/><Relationship Id="rId38" Type="http://schemas.openxmlformats.org/officeDocument/2006/relationships/commentAuthors" Target="commentAuthors.xml"/><Relationship Id="rId39" Type="http://schemas.openxmlformats.org/officeDocument/2006/relationships/presProps" Target="presProps.xml"/><Relationship Id="rId40" Type="http://schemas.openxmlformats.org/officeDocument/2006/relationships/viewProps" Target="viewProps.xml"/><Relationship Id="rId41" Type="http://schemas.openxmlformats.org/officeDocument/2006/relationships/theme" Target="theme/theme1.xml"/><Relationship Id="rId4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 Id="rId2" Type="http://schemas.openxmlformats.org/officeDocument/2006/relationships/image" Target="../media/image3.png"/></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1937982"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5841242" y="0"/>
            <a:ext cx="1015170" cy="457200"/>
          </a:xfrm>
          <a:prstGeom prst="rect">
            <a:avLst/>
          </a:prstGeom>
        </p:spPr>
        <p:txBody>
          <a:bodyPr vert="horz" lIns="91440" tIns="45720" rIns="91440" bIns="45720" rtlCol="0"/>
          <a:lstStyle>
            <a:lvl1pPr algn="r">
              <a:defRPr sz="1200"/>
            </a:lvl1pPr>
          </a:lstStyle>
          <a:p>
            <a:fld id="{62C82FAC-A95B-4F5B-B2D4-FCC6C55C8E94}" type="datetimeFigureOut">
              <a:rPr lang="en-US" smtClean="0"/>
              <a:t>12/9/19</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BCC5B08C-BBA3-45C4-B9B0-1A85176B84BA}" type="slidenum">
              <a:rPr lang="en-US" smtClean="0"/>
              <a:t>‹#›</a:t>
            </a:fld>
            <a:endParaRPr lang="en-US"/>
          </a:p>
        </p:txBody>
      </p:sp>
      <p:pic>
        <p:nvPicPr>
          <p:cNvPr id="6" name="Picture 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169999" y="133597"/>
            <a:ext cx="2620370" cy="379393"/>
          </a:xfrm>
          <a:prstGeom prst="rect">
            <a:avLst/>
          </a:prstGeom>
        </p:spPr>
      </p:pic>
    </p:spTree>
    <p:extLst>
      <p:ext uri="{BB962C8B-B14F-4D97-AF65-F5344CB8AC3E}">
        <p14:creationId xmlns:p14="http://schemas.microsoft.com/office/powerpoint/2010/main" val="345281058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7EB168D-C7F4-4D0A-BD70-51137DA4C85A}" type="datetimeFigureOut">
              <a:rPr lang="en-US" smtClean="0"/>
              <a:t>12/9/19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4024CBE-0A98-4611-AAF3-9FC86D087563}" type="slidenum">
              <a:rPr lang="en-US" smtClean="0"/>
              <a:t>‹#›</a:t>
            </a:fld>
            <a:endParaRPr lang="en-US"/>
          </a:p>
        </p:txBody>
      </p:sp>
    </p:spTree>
    <p:extLst>
      <p:ext uri="{BB962C8B-B14F-4D97-AF65-F5344CB8AC3E}">
        <p14:creationId xmlns:p14="http://schemas.microsoft.com/office/powerpoint/2010/main" val="5274615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4024CBE-0A98-4611-AAF3-9FC86D087563}" type="slidenum">
              <a:rPr lang="en-US" smtClean="0"/>
              <a:t>1</a:t>
            </a:fld>
            <a:endParaRPr lang="en-US"/>
          </a:p>
        </p:txBody>
      </p:sp>
    </p:spTree>
    <p:extLst>
      <p:ext uri="{BB962C8B-B14F-4D97-AF65-F5344CB8AC3E}">
        <p14:creationId xmlns:p14="http://schemas.microsoft.com/office/powerpoint/2010/main" val="16609802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Traditional wireless mesh networks with a distributed routing protocol is generally difficult to manage. This is because of the complex structure of wireless mesh topology and hence a manual configuration often required upon significant network routing upgrades. </a:t>
            </a:r>
            <a:endParaRPr lang="en-US" dirty="0"/>
          </a:p>
        </p:txBody>
      </p:sp>
      <p:sp>
        <p:nvSpPr>
          <p:cNvPr id="4" name="Slide Number Placeholder 3"/>
          <p:cNvSpPr>
            <a:spLocks noGrp="1"/>
          </p:cNvSpPr>
          <p:nvPr>
            <p:ph type="sldNum" sz="quarter" idx="10"/>
          </p:nvPr>
        </p:nvSpPr>
        <p:spPr/>
        <p:txBody>
          <a:bodyPr/>
          <a:lstStyle/>
          <a:p>
            <a:fld id="{64024CBE-0A98-4611-AAF3-9FC86D087563}" type="slidenum">
              <a:rPr lang="en-US" smtClean="0"/>
              <a:t>5</a:t>
            </a:fld>
            <a:endParaRPr lang="en-US"/>
          </a:p>
        </p:txBody>
      </p:sp>
    </p:spTree>
    <p:extLst>
      <p:ext uri="{BB962C8B-B14F-4D97-AF65-F5344CB8AC3E}">
        <p14:creationId xmlns:p14="http://schemas.microsoft.com/office/powerpoint/2010/main" val="24828385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4024CBE-0A98-4611-AAF3-9FC86D087563}" type="slidenum">
              <a:rPr lang="en-US" smtClean="0"/>
              <a:t>6</a:t>
            </a:fld>
            <a:endParaRPr lang="en-US"/>
          </a:p>
        </p:txBody>
      </p:sp>
    </p:spTree>
    <p:extLst>
      <p:ext uri="{BB962C8B-B14F-4D97-AF65-F5344CB8AC3E}">
        <p14:creationId xmlns:p14="http://schemas.microsoft.com/office/powerpoint/2010/main" val="15572931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Researchers have proposed to use the feature of software defined networking (SDN) with inherently enhanced network programmability. Here, the control plane and data plane are separated by using the standard OpenFlow protocol. Advantageously, the centralized SDN controller receiving all necessary signaling via the control plane would have the global view of wireless mesh network status. An enhancement can thus be expected by SDN.</a:t>
            </a:r>
            <a:r>
              <a:rPr lang="en-US" dirty="0">
                <a:effectLst/>
              </a:rPr>
              <a:t> </a:t>
            </a:r>
            <a:endParaRPr lang="en-US" dirty="0"/>
          </a:p>
          <a:p>
            <a:endParaRPr lang="en-US" dirty="0"/>
          </a:p>
        </p:txBody>
      </p:sp>
      <p:sp>
        <p:nvSpPr>
          <p:cNvPr id="4" name="Slide Number Placeholder 3"/>
          <p:cNvSpPr>
            <a:spLocks noGrp="1"/>
          </p:cNvSpPr>
          <p:nvPr>
            <p:ph type="sldNum" sz="quarter" idx="10"/>
          </p:nvPr>
        </p:nvSpPr>
        <p:spPr/>
        <p:txBody>
          <a:bodyPr/>
          <a:lstStyle/>
          <a:p>
            <a:fld id="{64024CBE-0A98-4611-AAF3-9FC86D087563}" type="slidenum">
              <a:rPr lang="en-US" smtClean="0"/>
              <a:t>8</a:t>
            </a:fld>
            <a:endParaRPr lang="en-US"/>
          </a:p>
        </p:txBody>
      </p:sp>
    </p:spTree>
    <p:extLst>
      <p:ext uri="{BB962C8B-B14F-4D97-AF65-F5344CB8AC3E}">
        <p14:creationId xmlns:p14="http://schemas.microsoft.com/office/powerpoint/2010/main" val="20461772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720p60</a:t>
            </a:r>
            <a:r>
              <a:rPr lang="en-US" baseline="0" dirty="0"/>
              <a:t> </a:t>
            </a:r>
            <a:r>
              <a:rPr lang="mr-IN" baseline="0" dirty="0"/>
              <a:t>–</a:t>
            </a:r>
            <a:r>
              <a:rPr lang="en-US" baseline="0" dirty="0"/>
              <a:t> runs at 60 fps</a:t>
            </a:r>
            <a:endParaRPr lang="en-US" dirty="0"/>
          </a:p>
        </p:txBody>
      </p:sp>
      <p:sp>
        <p:nvSpPr>
          <p:cNvPr id="4" name="Slide Number Placeholder 3"/>
          <p:cNvSpPr>
            <a:spLocks noGrp="1"/>
          </p:cNvSpPr>
          <p:nvPr>
            <p:ph type="sldNum" sz="quarter" idx="10"/>
          </p:nvPr>
        </p:nvSpPr>
        <p:spPr/>
        <p:txBody>
          <a:bodyPr/>
          <a:lstStyle/>
          <a:p>
            <a:fld id="{64024CBE-0A98-4611-AAF3-9FC86D087563}" type="slidenum">
              <a:rPr lang="en-US" smtClean="0"/>
              <a:t>13</a:t>
            </a:fld>
            <a:endParaRPr lang="en-US"/>
          </a:p>
        </p:txBody>
      </p:sp>
    </p:spTree>
    <p:extLst>
      <p:ext uri="{BB962C8B-B14F-4D97-AF65-F5344CB8AC3E}">
        <p14:creationId xmlns:p14="http://schemas.microsoft.com/office/powerpoint/2010/main" val="3008531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4024CBE-0A98-4611-AAF3-9FC86D087563}" type="slidenum">
              <a:rPr lang="en-US" smtClean="0"/>
              <a:t>22</a:t>
            </a:fld>
            <a:endParaRPr lang="en-US"/>
          </a:p>
        </p:txBody>
      </p:sp>
    </p:spTree>
    <p:extLst>
      <p:ext uri="{BB962C8B-B14F-4D97-AF65-F5344CB8AC3E}">
        <p14:creationId xmlns:p14="http://schemas.microsoft.com/office/powerpoint/2010/main" val="16498698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4024CBE-0A98-4611-AAF3-9FC86D087563}" type="slidenum">
              <a:rPr lang="en-US" smtClean="0"/>
              <a:t>27</a:t>
            </a:fld>
            <a:endParaRPr lang="en-US"/>
          </a:p>
        </p:txBody>
      </p:sp>
    </p:spTree>
    <p:extLst>
      <p:ext uri="{BB962C8B-B14F-4D97-AF65-F5344CB8AC3E}">
        <p14:creationId xmlns:p14="http://schemas.microsoft.com/office/powerpoint/2010/main" val="5506121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4024CBE-0A98-4611-AAF3-9FC86D087563}" type="slidenum">
              <a:rPr lang="en-US" smtClean="0"/>
              <a:t>32</a:t>
            </a:fld>
            <a:endParaRPr lang="en-US"/>
          </a:p>
        </p:txBody>
      </p:sp>
    </p:spTree>
    <p:extLst>
      <p:ext uri="{BB962C8B-B14F-4D97-AF65-F5344CB8AC3E}">
        <p14:creationId xmlns:p14="http://schemas.microsoft.com/office/powerpoint/2010/main" val="3402872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4024CBE-0A98-4611-AAF3-9FC86D087563}" type="slidenum">
              <a:rPr lang="en-US" smtClean="0"/>
              <a:t>33</a:t>
            </a:fld>
            <a:endParaRPr lang="en-US"/>
          </a:p>
        </p:txBody>
      </p:sp>
    </p:spTree>
    <p:extLst>
      <p:ext uri="{BB962C8B-B14F-4D97-AF65-F5344CB8AC3E}">
        <p14:creationId xmlns:p14="http://schemas.microsoft.com/office/powerpoint/2010/main" val="25799806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 Credit">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876301"/>
            <a:ext cx="7772400" cy="1401289"/>
          </a:xfrm>
        </p:spPr>
        <p:txBody>
          <a:bodyPr anchor="b">
            <a:normAutofit/>
          </a:bodyPr>
          <a:lstStyle>
            <a:lvl1pPr algn="ctr">
              <a:defRPr sz="5400"/>
            </a:lvl1pPr>
          </a:lstStyle>
          <a:p>
            <a:r>
              <a:rPr lang="en-US" dirty="0"/>
              <a:t>Click to edit Master title style</a:t>
            </a:r>
          </a:p>
        </p:txBody>
      </p:sp>
      <p:sp>
        <p:nvSpPr>
          <p:cNvPr id="3" name="Subtitle 2"/>
          <p:cNvSpPr>
            <a:spLocks noGrp="1"/>
          </p:cNvSpPr>
          <p:nvPr>
            <p:ph type="subTitle" idx="1"/>
          </p:nvPr>
        </p:nvSpPr>
        <p:spPr>
          <a:xfrm>
            <a:off x="1371600" y="3277590"/>
            <a:ext cx="6400800" cy="1211284"/>
          </a:xfrm>
        </p:spPr>
        <p:txBody>
          <a:bodyPr/>
          <a:lstStyle>
            <a:lvl1pPr marL="0" indent="0" algn="ctr">
              <a:buNone/>
              <a:defRPr sz="3600" b="1">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AAB59F64-D298-462C-A3ED-E47967EE30E3}" type="datetime1">
              <a:rPr lang="en-US" smtClean="0"/>
              <a:t>12/9/19</a:t>
            </a:fld>
            <a:endParaRPr lang="en-US" dirty="0"/>
          </a:p>
        </p:txBody>
      </p:sp>
      <p:sp>
        <p:nvSpPr>
          <p:cNvPr id="8" name="Footer Placeholder 4"/>
          <p:cNvSpPr>
            <a:spLocks noGrp="1"/>
          </p:cNvSpPr>
          <p:nvPr>
            <p:ph type="ftr" sz="quarter" idx="3"/>
          </p:nvPr>
        </p:nvSpPr>
        <p:spPr>
          <a:xfrm>
            <a:off x="3491345" y="6356350"/>
            <a:ext cx="4085112" cy="365125"/>
          </a:xfrm>
          <a:prstGeom prst="rect">
            <a:avLst/>
          </a:prstGeom>
        </p:spPr>
        <p:txBody>
          <a:bodyPr/>
          <a:lstStyle>
            <a:lvl1pPr algn="ctr">
              <a:defRPr sz="1800">
                <a:solidFill>
                  <a:schemeClr val="bg1"/>
                </a:solidFill>
              </a:defRPr>
            </a:lvl1pPr>
          </a:lstStyle>
          <a:p>
            <a:endParaRPr lang="en-US" dirty="0"/>
          </a:p>
        </p:txBody>
      </p:sp>
      <p:sp>
        <p:nvSpPr>
          <p:cNvPr id="9" name="Slide Number Placeholder 5"/>
          <p:cNvSpPr>
            <a:spLocks noGrp="1"/>
          </p:cNvSpPr>
          <p:nvPr>
            <p:ph type="sldNum" sz="quarter" idx="4"/>
          </p:nvPr>
        </p:nvSpPr>
        <p:spPr>
          <a:xfrm>
            <a:off x="7932719" y="6356350"/>
            <a:ext cx="765956" cy="365125"/>
          </a:xfrm>
          <a:prstGeom prst="rect">
            <a:avLst/>
          </a:prstGeom>
        </p:spPr>
        <p:txBody>
          <a:bodyPr/>
          <a:lstStyle>
            <a:lvl1pPr algn="r">
              <a:defRPr sz="1800">
                <a:solidFill>
                  <a:schemeClr val="bg1"/>
                </a:solidFill>
              </a:defRPr>
            </a:lvl1pPr>
          </a:lstStyle>
          <a:p>
            <a:fld id="{2EF116DB-A468-3740-8B51-68F10C5D2402}" type="slidenum">
              <a:rPr lang="en-US" smtClean="0"/>
              <a:pPr/>
              <a:t>‹#›</a:t>
            </a:fld>
            <a:endParaRPr lang="en-US" dirty="0"/>
          </a:p>
        </p:txBody>
      </p:sp>
      <p:sp>
        <p:nvSpPr>
          <p:cNvPr id="13" name="Text Placeholder 12"/>
          <p:cNvSpPr>
            <a:spLocks noGrp="1"/>
          </p:cNvSpPr>
          <p:nvPr>
            <p:ph type="body" sz="quarter" idx="11" hasCustomPrompt="1"/>
          </p:nvPr>
        </p:nvSpPr>
        <p:spPr>
          <a:xfrm>
            <a:off x="687313" y="5543798"/>
            <a:ext cx="4191000" cy="391597"/>
          </a:xfrm>
        </p:spPr>
        <p:txBody>
          <a:bodyPr>
            <a:normAutofit/>
          </a:bodyPr>
          <a:lstStyle>
            <a:lvl1pPr marL="0" indent="0">
              <a:spcBef>
                <a:spcPts val="0"/>
              </a:spcBef>
              <a:buNone/>
              <a:defRPr sz="2400" baseline="0">
                <a:solidFill>
                  <a:schemeClr val="tx1"/>
                </a:solidFill>
              </a:defRPr>
            </a:lvl1pPr>
          </a:lstStyle>
          <a:p>
            <a:pPr lvl="0"/>
            <a:r>
              <a:rPr lang="th-TH" dirty="0"/>
              <a:t>รศ. ดร.อินทา</a:t>
            </a:r>
            <a:r>
              <a:rPr lang="th-TH" dirty="0" err="1"/>
              <a:t>เนีย</a:t>
            </a:r>
            <a:r>
              <a:rPr lang="th-TH" dirty="0"/>
              <a:t> กิจวิจัยเลิศ </a:t>
            </a:r>
            <a:endParaRPr lang="en-US" dirty="0"/>
          </a:p>
        </p:txBody>
      </p:sp>
      <p:sp>
        <p:nvSpPr>
          <p:cNvPr id="10" name="Text Placeholder 12"/>
          <p:cNvSpPr>
            <a:spLocks noGrp="1"/>
          </p:cNvSpPr>
          <p:nvPr>
            <p:ph type="body" sz="quarter" idx="12" hasCustomPrompt="1"/>
          </p:nvPr>
        </p:nvSpPr>
        <p:spPr>
          <a:xfrm>
            <a:off x="687313" y="5225141"/>
            <a:ext cx="4191000" cy="391886"/>
          </a:xfrm>
        </p:spPr>
        <p:txBody>
          <a:bodyPr>
            <a:noAutofit/>
          </a:bodyPr>
          <a:lstStyle>
            <a:lvl1pPr marL="0" indent="0">
              <a:spcBef>
                <a:spcPts val="0"/>
              </a:spcBef>
              <a:buNone/>
              <a:defRPr sz="2000">
                <a:solidFill>
                  <a:srgbClr val="990000"/>
                </a:solidFill>
              </a:defRPr>
            </a:lvl1pPr>
          </a:lstStyle>
          <a:p>
            <a:pPr lvl="0"/>
            <a:r>
              <a:rPr lang="th-TH" dirty="0"/>
              <a:t>วิจัยและพัฒนาโดย</a:t>
            </a:r>
            <a:endParaRPr lang="en-US" dirty="0"/>
          </a:p>
        </p:txBody>
      </p:sp>
      <p:sp>
        <p:nvSpPr>
          <p:cNvPr id="11" name="Text Placeholder 12"/>
          <p:cNvSpPr>
            <a:spLocks noGrp="1"/>
          </p:cNvSpPr>
          <p:nvPr>
            <p:ph type="body" sz="quarter" idx="13" hasCustomPrompt="1"/>
          </p:nvPr>
        </p:nvSpPr>
        <p:spPr>
          <a:xfrm>
            <a:off x="685800" y="5864145"/>
            <a:ext cx="4191000" cy="298576"/>
          </a:xfrm>
        </p:spPr>
        <p:txBody>
          <a:bodyPr>
            <a:noAutofit/>
          </a:bodyPr>
          <a:lstStyle>
            <a:lvl1pPr marL="0" indent="0">
              <a:spcBef>
                <a:spcPts val="0"/>
              </a:spcBef>
              <a:buNone/>
              <a:defRPr sz="2000">
                <a:solidFill>
                  <a:schemeClr val="bg1">
                    <a:lumMod val="50000"/>
                  </a:schemeClr>
                </a:solidFill>
              </a:defRPr>
            </a:lvl1pPr>
          </a:lstStyle>
          <a:p>
            <a:pPr lvl="0"/>
            <a:r>
              <a:rPr lang="th-TH" dirty="0"/>
              <a:t>ภาควิชาวิศวกรรมทุกสรรพสิ่ง</a:t>
            </a:r>
            <a:endParaRPr lang="en-US" dirty="0"/>
          </a:p>
        </p:txBody>
      </p:sp>
    </p:spTree>
    <p:extLst>
      <p:ext uri="{BB962C8B-B14F-4D97-AF65-F5344CB8AC3E}">
        <p14:creationId xmlns:p14="http://schemas.microsoft.com/office/powerpoint/2010/main" val="28281019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3C77522-6B1C-4292-9DA9-76F39211B010}" type="datetime1">
              <a:rPr lang="en-US" smtClean="0"/>
              <a:t>12/9/19</a:t>
            </a:fld>
            <a:endParaRPr lang="en-US"/>
          </a:p>
        </p:txBody>
      </p:sp>
      <p:sp>
        <p:nvSpPr>
          <p:cNvPr id="5" name="Footer Placeholder 4"/>
          <p:cNvSpPr>
            <a:spLocks noGrp="1"/>
          </p:cNvSpPr>
          <p:nvPr>
            <p:ph type="ftr" sz="quarter" idx="3"/>
          </p:nvPr>
        </p:nvSpPr>
        <p:spPr>
          <a:xfrm>
            <a:off x="3491345" y="6356350"/>
            <a:ext cx="4085112" cy="365125"/>
          </a:xfrm>
          <a:prstGeom prst="rect">
            <a:avLst/>
          </a:prstGeom>
        </p:spPr>
        <p:txBody>
          <a:bodyPr/>
          <a:lstStyle>
            <a:lvl1pPr algn="ctr">
              <a:defRPr sz="1800">
                <a:solidFill>
                  <a:schemeClr val="bg1"/>
                </a:solidFill>
              </a:defRPr>
            </a:lvl1pPr>
          </a:lstStyle>
          <a:p>
            <a:endParaRPr lang="en-US" dirty="0"/>
          </a:p>
        </p:txBody>
      </p:sp>
      <p:sp>
        <p:nvSpPr>
          <p:cNvPr id="6" name="Slide Number Placeholder 5"/>
          <p:cNvSpPr>
            <a:spLocks noGrp="1"/>
          </p:cNvSpPr>
          <p:nvPr>
            <p:ph type="sldNum" sz="quarter" idx="4"/>
          </p:nvPr>
        </p:nvSpPr>
        <p:spPr>
          <a:xfrm>
            <a:off x="7932719" y="6356350"/>
            <a:ext cx="765956" cy="365125"/>
          </a:xfrm>
          <a:prstGeom prst="rect">
            <a:avLst/>
          </a:prstGeom>
        </p:spPr>
        <p:txBody>
          <a:bodyPr/>
          <a:lstStyle>
            <a:lvl1pPr algn="r">
              <a:defRPr sz="1800">
                <a:solidFill>
                  <a:schemeClr val="bg1"/>
                </a:solidFill>
              </a:defRPr>
            </a:lvl1pPr>
          </a:lstStyle>
          <a:p>
            <a:fld id="{2EF116DB-A468-3740-8B51-68F10C5D2402}" type="slidenum">
              <a:rPr lang="en-US" smtClean="0"/>
              <a:pPr/>
              <a:t>‹#›</a:t>
            </a:fld>
            <a:endParaRPr lang="en-US" dirty="0"/>
          </a:p>
        </p:txBody>
      </p:sp>
    </p:spTree>
    <p:extLst>
      <p:ext uri="{BB962C8B-B14F-4D97-AF65-F5344CB8AC3E}">
        <p14:creationId xmlns:p14="http://schemas.microsoft.com/office/powerpoint/2010/main" val="23086946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21277" y="2903234"/>
            <a:ext cx="7137070" cy="1033349"/>
          </a:xfrm>
          <a:prstGeom prst="rect">
            <a:avLst/>
          </a:prstGeom>
        </p:spPr>
      </p:pic>
    </p:spTree>
    <p:extLst>
      <p:ext uri="{BB962C8B-B14F-4D97-AF65-F5344CB8AC3E}">
        <p14:creationId xmlns:p14="http://schemas.microsoft.com/office/powerpoint/2010/main" val="3265800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 Minimal">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876301"/>
            <a:ext cx="7772400" cy="1401289"/>
          </a:xfrm>
        </p:spPr>
        <p:txBody>
          <a:bodyPr anchor="b">
            <a:normAutofit/>
          </a:bodyPr>
          <a:lstStyle>
            <a:lvl1pPr algn="ctr">
              <a:defRPr sz="5400"/>
            </a:lvl1pPr>
          </a:lstStyle>
          <a:p>
            <a:r>
              <a:rPr lang="en-US" dirty="0"/>
              <a:t>Click to edit Master title style</a:t>
            </a:r>
          </a:p>
        </p:txBody>
      </p:sp>
      <p:sp>
        <p:nvSpPr>
          <p:cNvPr id="3" name="Subtitle 2"/>
          <p:cNvSpPr>
            <a:spLocks noGrp="1"/>
          </p:cNvSpPr>
          <p:nvPr>
            <p:ph type="subTitle" idx="1"/>
          </p:nvPr>
        </p:nvSpPr>
        <p:spPr>
          <a:xfrm>
            <a:off x="1371600" y="3277590"/>
            <a:ext cx="6400800" cy="1211284"/>
          </a:xfrm>
        </p:spPr>
        <p:txBody>
          <a:bodyPr/>
          <a:lstStyle>
            <a:lvl1pPr marL="0" indent="0" algn="ctr">
              <a:buNone/>
              <a:defRPr sz="3600" b="1">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F433C27C-55A5-46FF-A4D2-B63C53304DF0}" type="datetime1">
              <a:rPr lang="en-US" smtClean="0"/>
              <a:t>12/9/19</a:t>
            </a:fld>
            <a:endParaRPr lang="en-US" dirty="0"/>
          </a:p>
        </p:txBody>
      </p:sp>
      <p:sp>
        <p:nvSpPr>
          <p:cNvPr id="8" name="Footer Placeholder 4"/>
          <p:cNvSpPr>
            <a:spLocks noGrp="1"/>
          </p:cNvSpPr>
          <p:nvPr>
            <p:ph type="ftr" sz="quarter" idx="3"/>
          </p:nvPr>
        </p:nvSpPr>
        <p:spPr>
          <a:xfrm>
            <a:off x="3491345" y="6356350"/>
            <a:ext cx="4085112" cy="365125"/>
          </a:xfrm>
          <a:prstGeom prst="rect">
            <a:avLst/>
          </a:prstGeom>
        </p:spPr>
        <p:txBody>
          <a:bodyPr/>
          <a:lstStyle>
            <a:lvl1pPr algn="ctr">
              <a:defRPr sz="1800">
                <a:solidFill>
                  <a:schemeClr val="bg1"/>
                </a:solidFill>
              </a:defRPr>
            </a:lvl1pPr>
          </a:lstStyle>
          <a:p>
            <a:endParaRPr lang="en-US" dirty="0"/>
          </a:p>
        </p:txBody>
      </p:sp>
      <p:sp>
        <p:nvSpPr>
          <p:cNvPr id="9" name="Slide Number Placeholder 5"/>
          <p:cNvSpPr>
            <a:spLocks noGrp="1"/>
          </p:cNvSpPr>
          <p:nvPr>
            <p:ph type="sldNum" sz="quarter" idx="4"/>
          </p:nvPr>
        </p:nvSpPr>
        <p:spPr>
          <a:xfrm>
            <a:off x="7932719" y="6356350"/>
            <a:ext cx="765956" cy="365125"/>
          </a:xfrm>
          <a:prstGeom prst="rect">
            <a:avLst/>
          </a:prstGeom>
        </p:spPr>
        <p:txBody>
          <a:bodyPr/>
          <a:lstStyle>
            <a:lvl1pPr algn="r">
              <a:defRPr sz="1800">
                <a:solidFill>
                  <a:schemeClr val="bg1"/>
                </a:solidFill>
              </a:defRPr>
            </a:lvl1pPr>
          </a:lstStyle>
          <a:p>
            <a:fld id="{2EF116DB-A468-3740-8B51-68F10C5D2402}" type="slidenum">
              <a:rPr lang="en-US" smtClean="0"/>
              <a:pPr/>
              <a:t>‹#›</a:t>
            </a:fld>
            <a:endParaRPr lang="en-US" dirty="0"/>
          </a:p>
        </p:txBody>
      </p:sp>
    </p:spTree>
    <p:extLst>
      <p:ext uri="{BB962C8B-B14F-4D97-AF65-F5344CB8AC3E}">
        <p14:creationId xmlns:p14="http://schemas.microsoft.com/office/powerpoint/2010/main" val="24524477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sz="4800"/>
            </a:lvl1pPr>
          </a:lstStyle>
          <a:p>
            <a:r>
              <a:rPr lang="en-US" dirty="0"/>
              <a:t>Click to edit Master title style</a:t>
            </a:r>
          </a:p>
        </p:txBody>
      </p:sp>
      <p:sp>
        <p:nvSpPr>
          <p:cNvPr id="3" name="Content Placeholder 2"/>
          <p:cNvSpPr>
            <a:spLocks noGrp="1"/>
          </p:cNvSpPr>
          <p:nvPr>
            <p:ph idx="1"/>
          </p:nvPr>
        </p:nvSpPr>
        <p:spPr>
          <a:xfrm>
            <a:off x="457200" y="1702646"/>
            <a:ext cx="8229600" cy="4423517"/>
          </a:xfrm>
        </p:spPr>
        <p:txBody>
          <a:bodyPr>
            <a:normAutofit/>
          </a:bodyPr>
          <a:lstStyle>
            <a:lvl1pPr>
              <a:spcBef>
                <a:spcPts val="0"/>
              </a:spcBef>
              <a:defRPr sz="4000"/>
            </a:lvl1pPr>
            <a:lvl2pPr>
              <a:spcBef>
                <a:spcPts val="0"/>
              </a:spcBef>
              <a:defRPr sz="3600"/>
            </a:lvl2pPr>
            <a:lvl3pPr>
              <a:spcBef>
                <a:spcPts val="0"/>
              </a:spcBef>
              <a:defRPr sz="3200"/>
            </a:lvl3pPr>
            <a:lvl4pPr>
              <a:spcBef>
                <a:spcPts val="0"/>
              </a:spcBef>
              <a:defRPr sz="2800"/>
            </a:lvl4pPr>
            <a:lvl5pPr>
              <a:spcBef>
                <a:spcPts val="0"/>
              </a:spcBef>
              <a:defRPr sz="2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87AF67A-F1FA-4431-8186-29F9AD836FE1}" type="datetime1">
              <a:rPr lang="en-US" smtClean="0"/>
              <a:t>12/9/19</a:t>
            </a:fld>
            <a:endParaRPr lang="en-US"/>
          </a:p>
        </p:txBody>
      </p:sp>
      <p:sp>
        <p:nvSpPr>
          <p:cNvPr id="7" name="Footer Placeholder 4"/>
          <p:cNvSpPr>
            <a:spLocks noGrp="1"/>
          </p:cNvSpPr>
          <p:nvPr>
            <p:ph type="ftr" sz="quarter" idx="3"/>
          </p:nvPr>
        </p:nvSpPr>
        <p:spPr>
          <a:xfrm>
            <a:off x="3491345" y="6356350"/>
            <a:ext cx="4085112" cy="365125"/>
          </a:xfrm>
          <a:prstGeom prst="rect">
            <a:avLst/>
          </a:prstGeom>
        </p:spPr>
        <p:txBody>
          <a:bodyPr/>
          <a:lstStyle>
            <a:lvl1pPr algn="ctr">
              <a:defRPr sz="1800">
                <a:solidFill>
                  <a:schemeClr val="bg1"/>
                </a:solidFill>
              </a:defRPr>
            </a:lvl1pPr>
          </a:lstStyle>
          <a:p>
            <a:endParaRPr lang="en-US" dirty="0"/>
          </a:p>
        </p:txBody>
      </p:sp>
      <p:sp>
        <p:nvSpPr>
          <p:cNvPr id="8" name="Slide Number Placeholder 5"/>
          <p:cNvSpPr>
            <a:spLocks noGrp="1"/>
          </p:cNvSpPr>
          <p:nvPr>
            <p:ph type="sldNum" sz="quarter" idx="4"/>
          </p:nvPr>
        </p:nvSpPr>
        <p:spPr>
          <a:xfrm>
            <a:off x="7932719" y="6356350"/>
            <a:ext cx="765956" cy="365125"/>
          </a:xfrm>
          <a:prstGeom prst="rect">
            <a:avLst/>
          </a:prstGeom>
        </p:spPr>
        <p:txBody>
          <a:bodyPr/>
          <a:lstStyle>
            <a:lvl1pPr algn="r">
              <a:defRPr sz="1800">
                <a:solidFill>
                  <a:schemeClr val="bg1"/>
                </a:solidFill>
              </a:defRPr>
            </a:lvl1pPr>
          </a:lstStyle>
          <a:p>
            <a:fld id="{2EF116DB-A468-3740-8B51-68F10C5D2402}" type="slidenum">
              <a:rPr lang="en-US" smtClean="0"/>
              <a:pPr/>
              <a:t>‹#›</a:t>
            </a:fld>
            <a:endParaRPr lang="en-US" dirty="0"/>
          </a:p>
        </p:txBody>
      </p:sp>
    </p:spTree>
    <p:extLst>
      <p:ext uri="{BB962C8B-B14F-4D97-AF65-F5344CB8AC3E}">
        <p14:creationId xmlns:p14="http://schemas.microsoft.com/office/powerpoint/2010/main" val="15089739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hart+Description">
    <p:spTree>
      <p:nvGrpSpPr>
        <p:cNvPr id="1" name=""/>
        <p:cNvGrpSpPr/>
        <p:nvPr/>
      </p:nvGrpSpPr>
      <p:grpSpPr>
        <a:xfrm>
          <a:off x="0" y="0"/>
          <a:ext cx="0" cy="0"/>
          <a:chOff x="0" y="0"/>
          <a:chExt cx="0" cy="0"/>
        </a:xfrm>
      </p:grpSpPr>
      <p:sp>
        <p:nvSpPr>
          <p:cNvPr id="11" name="Rounded Rectangle 10"/>
          <p:cNvSpPr/>
          <p:nvPr userDrawn="1"/>
        </p:nvSpPr>
        <p:spPr>
          <a:xfrm>
            <a:off x="457200" y="1793174"/>
            <a:ext cx="8229600" cy="4310743"/>
          </a:xfrm>
          <a:prstGeom prst="roundRect">
            <a:avLst>
              <a:gd name="adj" fmla="val 3719"/>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ounded Rectangle 12"/>
          <p:cNvSpPr/>
          <p:nvPr userDrawn="1"/>
        </p:nvSpPr>
        <p:spPr>
          <a:xfrm>
            <a:off x="457200" y="1793173"/>
            <a:ext cx="8229600" cy="2470069"/>
          </a:xfrm>
          <a:prstGeom prst="roundRect">
            <a:avLst>
              <a:gd name="adj" fmla="val 6604"/>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lvl1pPr algn="l">
              <a:defRPr sz="4800"/>
            </a:lvl1pPr>
          </a:lstStyle>
          <a:p>
            <a:r>
              <a:rPr lang="en-US" dirty="0"/>
              <a:t>Click to edit Master title style</a:t>
            </a:r>
          </a:p>
        </p:txBody>
      </p:sp>
      <p:sp>
        <p:nvSpPr>
          <p:cNvPr id="4" name="Date Placeholder 3"/>
          <p:cNvSpPr>
            <a:spLocks noGrp="1"/>
          </p:cNvSpPr>
          <p:nvPr>
            <p:ph type="dt" sz="half" idx="10"/>
          </p:nvPr>
        </p:nvSpPr>
        <p:spPr/>
        <p:txBody>
          <a:bodyPr/>
          <a:lstStyle/>
          <a:p>
            <a:fld id="{0757FC0D-19F7-432B-B29F-C816E6C7E186}" type="datetime1">
              <a:rPr lang="en-US" smtClean="0"/>
              <a:t>12/9/19</a:t>
            </a:fld>
            <a:endParaRPr lang="en-US"/>
          </a:p>
        </p:txBody>
      </p:sp>
      <p:sp>
        <p:nvSpPr>
          <p:cNvPr id="7" name="Footer Placeholder 4"/>
          <p:cNvSpPr>
            <a:spLocks noGrp="1"/>
          </p:cNvSpPr>
          <p:nvPr>
            <p:ph type="ftr" sz="quarter" idx="3"/>
          </p:nvPr>
        </p:nvSpPr>
        <p:spPr>
          <a:xfrm>
            <a:off x="3491345" y="6356350"/>
            <a:ext cx="4085112" cy="365125"/>
          </a:xfrm>
          <a:prstGeom prst="rect">
            <a:avLst/>
          </a:prstGeom>
        </p:spPr>
        <p:txBody>
          <a:bodyPr/>
          <a:lstStyle>
            <a:lvl1pPr algn="ctr">
              <a:defRPr sz="1800">
                <a:solidFill>
                  <a:schemeClr val="bg1"/>
                </a:solidFill>
              </a:defRPr>
            </a:lvl1pPr>
          </a:lstStyle>
          <a:p>
            <a:endParaRPr lang="en-US" dirty="0"/>
          </a:p>
        </p:txBody>
      </p:sp>
      <p:sp>
        <p:nvSpPr>
          <p:cNvPr id="8" name="Slide Number Placeholder 5"/>
          <p:cNvSpPr>
            <a:spLocks noGrp="1"/>
          </p:cNvSpPr>
          <p:nvPr>
            <p:ph type="sldNum" sz="quarter" idx="4"/>
          </p:nvPr>
        </p:nvSpPr>
        <p:spPr>
          <a:xfrm>
            <a:off x="7932719" y="6356350"/>
            <a:ext cx="765956" cy="365125"/>
          </a:xfrm>
          <a:prstGeom prst="rect">
            <a:avLst/>
          </a:prstGeom>
        </p:spPr>
        <p:txBody>
          <a:bodyPr/>
          <a:lstStyle>
            <a:lvl1pPr algn="r">
              <a:defRPr sz="1800">
                <a:solidFill>
                  <a:schemeClr val="bg1"/>
                </a:solidFill>
              </a:defRPr>
            </a:lvl1pPr>
          </a:lstStyle>
          <a:p>
            <a:fld id="{2EF116DB-A468-3740-8B51-68F10C5D2402}" type="slidenum">
              <a:rPr lang="en-US" smtClean="0"/>
              <a:pPr/>
              <a:t>‹#›</a:t>
            </a:fld>
            <a:endParaRPr lang="en-US" dirty="0"/>
          </a:p>
        </p:txBody>
      </p:sp>
      <p:sp>
        <p:nvSpPr>
          <p:cNvPr id="12" name="Rectangle 11"/>
          <p:cNvSpPr/>
          <p:nvPr userDrawn="1"/>
        </p:nvSpPr>
        <p:spPr>
          <a:xfrm>
            <a:off x="457200" y="2078182"/>
            <a:ext cx="8229600" cy="313516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Chart Placeholder 5"/>
          <p:cNvSpPr>
            <a:spLocks noGrp="1"/>
          </p:cNvSpPr>
          <p:nvPr>
            <p:ph type="chart" sz="quarter" idx="11"/>
          </p:nvPr>
        </p:nvSpPr>
        <p:spPr>
          <a:xfrm>
            <a:off x="558140" y="2078182"/>
            <a:ext cx="8015844" cy="3135167"/>
          </a:xfrm>
        </p:spPr>
        <p:txBody>
          <a:bodyPr/>
          <a:lstStyle>
            <a:lvl1pPr marL="0" indent="0">
              <a:buNone/>
              <a:defRPr/>
            </a:lvl1pPr>
          </a:lstStyle>
          <a:p>
            <a:endParaRPr lang="en-US" dirty="0"/>
          </a:p>
        </p:txBody>
      </p:sp>
      <p:sp>
        <p:nvSpPr>
          <p:cNvPr id="16" name="Text Placeholder 15"/>
          <p:cNvSpPr>
            <a:spLocks noGrp="1"/>
          </p:cNvSpPr>
          <p:nvPr>
            <p:ph type="body" sz="quarter" idx="12" hasCustomPrompt="1"/>
          </p:nvPr>
        </p:nvSpPr>
        <p:spPr>
          <a:xfrm>
            <a:off x="558800" y="5308600"/>
            <a:ext cx="8015288" cy="676275"/>
          </a:xfrm>
        </p:spPr>
        <p:txBody>
          <a:bodyPr>
            <a:normAutofit/>
          </a:bodyPr>
          <a:lstStyle>
            <a:lvl1pPr marL="0" indent="0">
              <a:buNone/>
              <a:defRPr sz="2400" baseline="0">
                <a:latin typeface="+mn-lt"/>
              </a:defRPr>
            </a:lvl1pPr>
          </a:lstStyle>
          <a:p>
            <a:pPr lvl="0"/>
            <a:r>
              <a:rPr lang="en-US" sz="2000" dirty="0">
                <a:latin typeface="+mn-lt"/>
              </a:rPr>
              <a:t>Chart Description</a:t>
            </a:r>
            <a:endParaRPr lang="en-US" dirty="0"/>
          </a:p>
        </p:txBody>
      </p:sp>
    </p:spTree>
    <p:extLst>
      <p:ext uri="{BB962C8B-B14F-4D97-AF65-F5344CB8AC3E}">
        <p14:creationId xmlns:p14="http://schemas.microsoft.com/office/powerpoint/2010/main" val="13134878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icture+Description - Landscape">
    <p:spTree>
      <p:nvGrpSpPr>
        <p:cNvPr id="1" name=""/>
        <p:cNvGrpSpPr/>
        <p:nvPr/>
      </p:nvGrpSpPr>
      <p:grpSpPr>
        <a:xfrm>
          <a:off x="0" y="0"/>
          <a:ext cx="0" cy="0"/>
          <a:chOff x="0" y="0"/>
          <a:chExt cx="0" cy="0"/>
        </a:xfrm>
      </p:grpSpPr>
      <p:sp>
        <p:nvSpPr>
          <p:cNvPr id="11" name="Rounded Rectangle 10"/>
          <p:cNvSpPr/>
          <p:nvPr userDrawn="1"/>
        </p:nvSpPr>
        <p:spPr>
          <a:xfrm>
            <a:off x="457200" y="1793174"/>
            <a:ext cx="8229600" cy="4310743"/>
          </a:xfrm>
          <a:prstGeom prst="roundRect">
            <a:avLst>
              <a:gd name="adj" fmla="val 3719"/>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ounded Rectangle 12"/>
          <p:cNvSpPr/>
          <p:nvPr userDrawn="1"/>
        </p:nvSpPr>
        <p:spPr>
          <a:xfrm>
            <a:off x="457200" y="1793173"/>
            <a:ext cx="8229600" cy="2470069"/>
          </a:xfrm>
          <a:prstGeom prst="roundRect">
            <a:avLst>
              <a:gd name="adj" fmla="val 6604"/>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lvl1pPr algn="l">
              <a:defRPr sz="4800"/>
            </a:lvl1pPr>
          </a:lstStyle>
          <a:p>
            <a:r>
              <a:rPr lang="en-US" dirty="0"/>
              <a:t>Click to edit Master title style</a:t>
            </a:r>
          </a:p>
        </p:txBody>
      </p:sp>
      <p:sp>
        <p:nvSpPr>
          <p:cNvPr id="4" name="Date Placeholder 3"/>
          <p:cNvSpPr>
            <a:spLocks noGrp="1"/>
          </p:cNvSpPr>
          <p:nvPr>
            <p:ph type="dt" sz="half" idx="10"/>
          </p:nvPr>
        </p:nvSpPr>
        <p:spPr/>
        <p:txBody>
          <a:bodyPr/>
          <a:lstStyle/>
          <a:p>
            <a:fld id="{8965E006-ABFF-467F-B90D-2877DA0EDB2A}" type="datetime1">
              <a:rPr lang="en-US" smtClean="0"/>
              <a:t>12/9/19</a:t>
            </a:fld>
            <a:endParaRPr lang="en-US"/>
          </a:p>
        </p:txBody>
      </p:sp>
      <p:sp>
        <p:nvSpPr>
          <p:cNvPr id="7" name="Footer Placeholder 4"/>
          <p:cNvSpPr>
            <a:spLocks noGrp="1"/>
          </p:cNvSpPr>
          <p:nvPr>
            <p:ph type="ftr" sz="quarter" idx="3"/>
          </p:nvPr>
        </p:nvSpPr>
        <p:spPr>
          <a:xfrm>
            <a:off x="3491345" y="6356350"/>
            <a:ext cx="4085112" cy="365125"/>
          </a:xfrm>
          <a:prstGeom prst="rect">
            <a:avLst/>
          </a:prstGeom>
        </p:spPr>
        <p:txBody>
          <a:bodyPr/>
          <a:lstStyle>
            <a:lvl1pPr algn="ctr">
              <a:defRPr sz="1800">
                <a:solidFill>
                  <a:schemeClr val="bg1"/>
                </a:solidFill>
              </a:defRPr>
            </a:lvl1pPr>
          </a:lstStyle>
          <a:p>
            <a:endParaRPr lang="en-US" dirty="0"/>
          </a:p>
        </p:txBody>
      </p:sp>
      <p:sp>
        <p:nvSpPr>
          <p:cNvPr id="8" name="Slide Number Placeholder 5"/>
          <p:cNvSpPr>
            <a:spLocks noGrp="1"/>
          </p:cNvSpPr>
          <p:nvPr>
            <p:ph type="sldNum" sz="quarter" idx="4"/>
          </p:nvPr>
        </p:nvSpPr>
        <p:spPr>
          <a:xfrm>
            <a:off x="7932719" y="6356350"/>
            <a:ext cx="765956" cy="365125"/>
          </a:xfrm>
          <a:prstGeom prst="rect">
            <a:avLst/>
          </a:prstGeom>
        </p:spPr>
        <p:txBody>
          <a:bodyPr/>
          <a:lstStyle>
            <a:lvl1pPr algn="r">
              <a:defRPr sz="1800">
                <a:solidFill>
                  <a:schemeClr val="bg1"/>
                </a:solidFill>
              </a:defRPr>
            </a:lvl1pPr>
          </a:lstStyle>
          <a:p>
            <a:fld id="{2EF116DB-A468-3740-8B51-68F10C5D2402}" type="slidenum">
              <a:rPr lang="en-US" smtClean="0"/>
              <a:pPr/>
              <a:t>‹#›</a:t>
            </a:fld>
            <a:endParaRPr lang="en-US" dirty="0"/>
          </a:p>
        </p:txBody>
      </p:sp>
      <p:sp>
        <p:nvSpPr>
          <p:cNvPr id="12" name="Rectangle 11"/>
          <p:cNvSpPr/>
          <p:nvPr userDrawn="1"/>
        </p:nvSpPr>
        <p:spPr>
          <a:xfrm>
            <a:off x="457200" y="2078182"/>
            <a:ext cx="8229600" cy="313516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 Placeholder 15"/>
          <p:cNvSpPr>
            <a:spLocks noGrp="1"/>
          </p:cNvSpPr>
          <p:nvPr>
            <p:ph type="body" sz="quarter" idx="12" hasCustomPrompt="1"/>
          </p:nvPr>
        </p:nvSpPr>
        <p:spPr>
          <a:xfrm>
            <a:off x="558800" y="5308600"/>
            <a:ext cx="8015288" cy="676275"/>
          </a:xfrm>
        </p:spPr>
        <p:txBody>
          <a:bodyPr>
            <a:normAutofit/>
          </a:bodyPr>
          <a:lstStyle>
            <a:lvl1pPr marL="0" indent="0">
              <a:buNone/>
              <a:defRPr sz="2400" baseline="0">
                <a:latin typeface="+mn-lt"/>
              </a:defRPr>
            </a:lvl1pPr>
          </a:lstStyle>
          <a:p>
            <a:pPr lvl="0"/>
            <a:r>
              <a:rPr lang="en-US" sz="2000" dirty="0">
                <a:latin typeface="+mn-lt"/>
              </a:rPr>
              <a:t>Picture Description</a:t>
            </a:r>
            <a:endParaRPr lang="en-US" dirty="0"/>
          </a:p>
        </p:txBody>
      </p:sp>
      <p:sp>
        <p:nvSpPr>
          <p:cNvPr id="5" name="Picture Placeholder 4"/>
          <p:cNvSpPr>
            <a:spLocks noGrp="1"/>
          </p:cNvSpPr>
          <p:nvPr>
            <p:ph type="pic" sz="quarter" idx="13"/>
          </p:nvPr>
        </p:nvSpPr>
        <p:spPr>
          <a:xfrm>
            <a:off x="558800" y="2078038"/>
            <a:ext cx="8015288" cy="3016250"/>
          </a:xfrm>
        </p:spPr>
        <p:txBody>
          <a:bodyPr/>
          <a:lstStyle>
            <a:lvl1pPr marL="0" indent="0">
              <a:buNone/>
              <a:defRPr/>
            </a:lvl1pPr>
          </a:lstStyle>
          <a:p>
            <a:endParaRPr lang="en-US" dirty="0"/>
          </a:p>
        </p:txBody>
      </p:sp>
    </p:spTree>
    <p:extLst>
      <p:ext uri="{BB962C8B-B14F-4D97-AF65-F5344CB8AC3E}">
        <p14:creationId xmlns:p14="http://schemas.microsoft.com/office/powerpoint/2010/main" val="13200436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icture Comparison">
    <p:spTree>
      <p:nvGrpSpPr>
        <p:cNvPr id="1" name=""/>
        <p:cNvGrpSpPr/>
        <p:nvPr/>
      </p:nvGrpSpPr>
      <p:grpSpPr>
        <a:xfrm>
          <a:off x="0" y="0"/>
          <a:ext cx="0" cy="0"/>
          <a:chOff x="0" y="0"/>
          <a:chExt cx="0" cy="0"/>
        </a:xfrm>
      </p:grpSpPr>
      <p:sp>
        <p:nvSpPr>
          <p:cNvPr id="11" name="Rounded Rectangle 10"/>
          <p:cNvSpPr/>
          <p:nvPr userDrawn="1"/>
        </p:nvSpPr>
        <p:spPr>
          <a:xfrm>
            <a:off x="385950" y="1793174"/>
            <a:ext cx="4114800" cy="4310743"/>
          </a:xfrm>
          <a:prstGeom prst="roundRect">
            <a:avLst>
              <a:gd name="adj" fmla="val 3719"/>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ounded Rectangle 12"/>
          <p:cNvSpPr/>
          <p:nvPr userDrawn="1"/>
        </p:nvSpPr>
        <p:spPr>
          <a:xfrm>
            <a:off x="385950" y="1793173"/>
            <a:ext cx="4114800" cy="2470069"/>
          </a:xfrm>
          <a:prstGeom prst="roundRect">
            <a:avLst>
              <a:gd name="adj" fmla="val 6604"/>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lvl1pPr algn="l">
              <a:defRPr sz="4800"/>
            </a:lvl1pPr>
          </a:lstStyle>
          <a:p>
            <a:r>
              <a:rPr lang="en-US" dirty="0"/>
              <a:t>Click to edit Master title style</a:t>
            </a:r>
          </a:p>
        </p:txBody>
      </p:sp>
      <p:sp>
        <p:nvSpPr>
          <p:cNvPr id="4" name="Date Placeholder 3"/>
          <p:cNvSpPr>
            <a:spLocks noGrp="1"/>
          </p:cNvSpPr>
          <p:nvPr>
            <p:ph type="dt" sz="half" idx="10"/>
          </p:nvPr>
        </p:nvSpPr>
        <p:spPr/>
        <p:txBody>
          <a:bodyPr/>
          <a:lstStyle/>
          <a:p>
            <a:fld id="{5953BB07-73B1-40F3-B435-84086F5116AC}" type="datetime1">
              <a:rPr lang="en-US" smtClean="0"/>
              <a:t>12/9/19</a:t>
            </a:fld>
            <a:endParaRPr lang="en-US"/>
          </a:p>
        </p:txBody>
      </p:sp>
      <p:sp>
        <p:nvSpPr>
          <p:cNvPr id="7" name="Footer Placeholder 4"/>
          <p:cNvSpPr>
            <a:spLocks noGrp="1"/>
          </p:cNvSpPr>
          <p:nvPr>
            <p:ph type="ftr" sz="quarter" idx="3"/>
          </p:nvPr>
        </p:nvSpPr>
        <p:spPr>
          <a:xfrm>
            <a:off x="3491345" y="6356350"/>
            <a:ext cx="4085112" cy="365125"/>
          </a:xfrm>
          <a:prstGeom prst="rect">
            <a:avLst/>
          </a:prstGeom>
        </p:spPr>
        <p:txBody>
          <a:bodyPr/>
          <a:lstStyle>
            <a:lvl1pPr algn="ctr">
              <a:defRPr sz="1800">
                <a:solidFill>
                  <a:schemeClr val="bg1"/>
                </a:solidFill>
              </a:defRPr>
            </a:lvl1pPr>
          </a:lstStyle>
          <a:p>
            <a:endParaRPr lang="en-US" dirty="0"/>
          </a:p>
        </p:txBody>
      </p:sp>
      <p:sp>
        <p:nvSpPr>
          <p:cNvPr id="8" name="Slide Number Placeholder 5"/>
          <p:cNvSpPr>
            <a:spLocks noGrp="1"/>
          </p:cNvSpPr>
          <p:nvPr>
            <p:ph type="sldNum" sz="quarter" idx="4"/>
          </p:nvPr>
        </p:nvSpPr>
        <p:spPr>
          <a:xfrm>
            <a:off x="7932719" y="6356350"/>
            <a:ext cx="765956" cy="365125"/>
          </a:xfrm>
          <a:prstGeom prst="rect">
            <a:avLst/>
          </a:prstGeom>
        </p:spPr>
        <p:txBody>
          <a:bodyPr/>
          <a:lstStyle>
            <a:lvl1pPr algn="r">
              <a:defRPr sz="1800">
                <a:solidFill>
                  <a:schemeClr val="bg1"/>
                </a:solidFill>
              </a:defRPr>
            </a:lvl1pPr>
          </a:lstStyle>
          <a:p>
            <a:fld id="{2EF116DB-A468-3740-8B51-68F10C5D2402}" type="slidenum">
              <a:rPr lang="en-US" smtClean="0"/>
              <a:pPr/>
              <a:t>‹#›</a:t>
            </a:fld>
            <a:endParaRPr lang="en-US" dirty="0"/>
          </a:p>
        </p:txBody>
      </p:sp>
      <p:sp>
        <p:nvSpPr>
          <p:cNvPr id="12" name="Rectangle 11"/>
          <p:cNvSpPr/>
          <p:nvPr userDrawn="1"/>
        </p:nvSpPr>
        <p:spPr>
          <a:xfrm>
            <a:off x="385950" y="2078182"/>
            <a:ext cx="4114800" cy="313516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 Placeholder 15"/>
          <p:cNvSpPr>
            <a:spLocks noGrp="1"/>
          </p:cNvSpPr>
          <p:nvPr>
            <p:ph type="body" sz="quarter" idx="12" hasCustomPrompt="1"/>
          </p:nvPr>
        </p:nvSpPr>
        <p:spPr>
          <a:xfrm>
            <a:off x="487550" y="5308600"/>
            <a:ext cx="3906322" cy="676275"/>
          </a:xfrm>
        </p:spPr>
        <p:txBody>
          <a:bodyPr>
            <a:normAutofit/>
          </a:bodyPr>
          <a:lstStyle>
            <a:lvl1pPr marL="0" indent="0">
              <a:buNone/>
              <a:defRPr sz="2400" baseline="0">
                <a:latin typeface="+mn-lt"/>
              </a:defRPr>
            </a:lvl1pPr>
          </a:lstStyle>
          <a:p>
            <a:pPr lvl="0"/>
            <a:r>
              <a:rPr lang="en-US" sz="2000" dirty="0">
                <a:latin typeface="+mn-lt"/>
              </a:rPr>
              <a:t>Picture Description</a:t>
            </a:r>
            <a:endParaRPr lang="en-US" dirty="0"/>
          </a:p>
        </p:txBody>
      </p:sp>
      <p:sp>
        <p:nvSpPr>
          <p:cNvPr id="5" name="Picture Placeholder 4"/>
          <p:cNvSpPr>
            <a:spLocks noGrp="1"/>
          </p:cNvSpPr>
          <p:nvPr>
            <p:ph type="pic" sz="quarter" idx="13"/>
          </p:nvPr>
        </p:nvSpPr>
        <p:spPr>
          <a:xfrm>
            <a:off x="487550" y="2078038"/>
            <a:ext cx="3906322" cy="3016250"/>
          </a:xfrm>
        </p:spPr>
        <p:txBody>
          <a:bodyPr/>
          <a:lstStyle>
            <a:lvl1pPr marL="0" indent="0">
              <a:buNone/>
              <a:defRPr/>
            </a:lvl1pPr>
          </a:lstStyle>
          <a:p>
            <a:endParaRPr lang="en-US" dirty="0"/>
          </a:p>
        </p:txBody>
      </p:sp>
      <p:sp>
        <p:nvSpPr>
          <p:cNvPr id="14" name="Rounded Rectangle 13"/>
          <p:cNvSpPr/>
          <p:nvPr userDrawn="1"/>
        </p:nvSpPr>
        <p:spPr>
          <a:xfrm>
            <a:off x="4611591" y="1799102"/>
            <a:ext cx="4114800" cy="4310743"/>
          </a:xfrm>
          <a:prstGeom prst="roundRect">
            <a:avLst>
              <a:gd name="adj" fmla="val 3719"/>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ounded Rectangle 14"/>
          <p:cNvSpPr/>
          <p:nvPr userDrawn="1"/>
        </p:nvSpPr>
        <p:spPr>
          <a:xfrm>
            <a:off x="4611591" y="1799101"/>
            <a:ext cx="4114800" cy="2470069"/>
          </a:xfrm>
          <a:prstGeom prst="roundRect">
            <a:avLst>
              <a:gd name="adj" fmla="val 6604"/>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userDrawn="1"/>
        </p:nvSpPr>
        <p:spPr>
          <a:xfrm>
            <a:off x="4611591" y="2084110"/>
            <a:ext cx="4114800" cy="313516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Text Placeholder 15"/>
          <p:cNvSpPr>
            <a:spLocks noGrp="1"/>
          </p:cNvSpPr>
          <p:nvPr>
            <p:ph type="body" sz="quarter" idx="14" hasCustomPrompt="1"/>
          </p:nvPr>
        </p:nvSpPr>
        <p:spPr>
          <a:xfrm>
            <a:off x="4713191" y="5314528"/>
            <a:ext cx="3906322" cy="676275"/>
          </a:xfrm>
        </p:spPr>
        <p:txBody>
          <a:bodyPr>
            <a:normAutofit/>
          </a:bodyPr>
          <a:lstStyle>
            <a:lvl1pPr marL="0" indent="0">
              <a:buNone/>
              <a:defRPr sz="2400" baseline="0">
                <a:latin typeface="+mn-lt"/>
              </a:defRPr>
            </a:lvl1pPr>
          </a:lstStyle>
          <a:p>
            <a:pPr lvl="0"/>
            <a:r>
              <a:rPr lang="en-US" sz="2000" dirty="0">
                <a:latin typeface="+mn-lt"/>
              </a:rPr>
              <a:t>Picture Description</a:t>
            </a:r>
            <a:endParaRPr lang="en-US" dirty="0"/>
          </a:p>
        </p:txBody>
      </p:sp>
      <p:sp>
        <p:nvSpPr>
          <p:cNvPr id="19" name="Picture Placeholder 4"/>
          <p:cNvSpPr>
            <a:spLocks noGrp="1"/>
          </p:cNvSpPr>
          <p:nvPr>
            <p:ph type="pic" sz="quarter" idx="15"/>
          </p:nvPr>
        </p:nvSpPr>
        <p:spPr>
          <a:xfrm>
            <a:off x="4713191" y="2083966"/>
            <a:ext cx="3906322" cy="3016250"/>
          </a:xfrm>
        </p:spPr>
        <p:txBody>
          <a:bodyPr/>
          <a:lstStyle>
            <a:lvl1pPr marL="0" indent="0">
              <a:buNone/>
              <a:defRPr/>
            </a:lvl1pPr>
          </a:lstStyle>
          <a:p>
            <a:endParaRPr lang="en-US" dirty="0"/>
          </a:p>
        </p:txBody>
      </p:sp>
    </p:spTree>
    <p:extLst>
      <p:ext uri="{BB962C8B-B14F-4D97-AF65-F5344CB8AC3E}">
        <p14:creationId xmlns:p14="http://schemas.microsoft.com/office/powerpoint/2010/main" val="8006770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Picture+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sz="4800"/>
            </a:lvl1pPr>
          </a:lstStyle>
          <a:p>
            <a:r>
              <a:rPr lang="en-US" dirty="0"/>
              <a:t>Click to edit Master title style</a:t>
            </a:r>
          </a:p>
        </p:txBody>
      </p:sp>
      <p:sp>
        <p:nvSpPr>
          <p:cNvPr id="3" name="Content Placeholder 2"/>
          <p:cNvSpPr>
            <a:spLocks noGrp="1"/>
          </p:cNvSpPr>
          <p:nvPr>
            <p:ph idx="1"/>
          </p:nvPr>
        </p:nvSpPr>
        <p:spPr>
          <a:xfrm>
            <a:off x="3752603" y="1702646"/>
            <a:ext cx="4934196" cy="4423517"/>
          </a:xfrm>
        </p:spPr>
        <p:txBody>
          <a:bodyPr>
            <a:normAutofit/>
          </a:bodyPr>
          <a:lstStyle>
            <a:lvl1pPr>
              <a:defRPr sz="4000"/>
            </a:lvl1pPr>
            <a:lvl2pPr>
              <a:defRPr sz="3600"/>
            </a:lvl2pPr>
            <a:lvl3pPr>
              <a:defRPr sz="3200"/>
            </a:lvl3pPr>
            <a:lvl4pPr>
              <a:defRPr sz="2800"/>
            </a:lvl4pPr>
            <a:lvl5pPr>
              <a:defRPr sz="2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3506B98C-B8A1-4D5B-A18D-3F5AF15E08E6}" type="datetime1">
              <a:rPr lang="en-US" smtClean="0"/>
              <a:t>12/9/19</a:t>
            </a:fld>
            <a:endParaRPr lang="en-US"/>
          </a:p>
        </p:txBody>
      </p:sp>
      <p:sp>
        <p:nvSpPr>
          <p:cNvPr id="7" name="Footer Placeholder 4"/>
          <p:cNvSpPr>
            <a:spLocks noGrp="1"/>
          </p:cNvSpPr>
          <p:nvPr>
            <p:ph type="ftr" sz="quarter" idx="3"/>
          </p:nvPr>
        </p:nvSpPr>
        <p:spPr>
          <a:xfrm>
            <a:off x="3491345" y="6356350"/>
            <a:ext cx="4085112" cy="365125"/>
          </a:xfrm>
          <a:prstGeom prst="rect">
            <a:avLst/>
          </a:prstGeom>
        </p:spPr>
        <p:txBody>
          <a:bodyPr/>
          <a:lstStyle>
            <a:lvl1pPr algn="ctr">
              <a:defRPr sz="1800">
                <a:solidFill>
                  <a:schemeClr val="bg1"/>
                </a:solidFill>
              </a:defRPr>
            </a:lvl1pPr>
          </a:lstStyle>
          <a:p>
            <a:endParaRPr lang="en-US" dirty="0"/>
          </a:p>
        </p:txBody>
      </p:sp>
      <p:sp>
        <p:nvSpPr>
          <p:cNvPr id="8" name="Slide Number Placeholder 5"/>
          <p:cNvSpPr>
            <a:spLocks noGrp="1"/>
          </p:cNvSpPr>
          <p:nvPr>
            <p:ph type="sldNum" sz="quarter" idx="4"/>
          </p:nvPr>
        </p:nvSpPr>
        <p:spPr>
          <a:xfrm>
            <a:off x="7932719" y="6356350"/>
            <a:ext cx="765956" cy="365125"/>
          </a:xfrm>
          <a:prstGeom prst="rect">
            <a:avLst/>
          </a:prstGeom>
        </p:spPr>
        <p:txBody>
          <a:bodyPr/>
          <a:lstStyle>
            <a:lvl1pPr algn="r">
              <a:defRPr sz="1800">
                <a:solidFill>
                  <a:schemeClr val="bg1"/>
                </a:solidFill>
              </a:defRPr>
            </a:lvl1pPr>
          </a:lstStyle>
          <a:p>
            <a:fld id="{2EF116DB-A468-3740-8B51-68F10C5D2402}" type="slidenum">
              <a:rPr lang="en-US" smtClean="0"/>
              <a:pPr/>
              <a:t>‹#›</a:t>
            </a:fld>
            <a:endParaRPr lang="en-US" dirty="0"/>
          </a:p>
        </p:txBody>
      </p:sp>
      <p:sp>
        <p:nvSpPr>
          <p:cNvPr id="6" name="Picture Placeholder 5"/>
          <p:cNvSpPr>
            <a:spLocks noGrp="1"/>
          </p:cNvSpPr>
          <p:nvPr>
            <p:ph type="pic" sz="quarter" idx="11"/>
          </p:nvPr>
        </p:nvSpPr>
        <p:spPr>
          <a:xfrm>
            <a:off x="457200" y="1703388"/>
            <a:ext cx="3141663" cy="4422775"/>
          </a:xfrm>
          <a:noFill/>
        </p:spPr>
        <p:txBody>
          <a:bodyPr/>
          <a:lstStyle>
            <a:lvl1pPr marL="0" indent="0">
              <a:buNone/>
              <a:defRPr/>
            </a:lvl1pPr>
          </a:lstStyle>
          <a:p>
            <a:endParaRPr lang="en-US" dirty="0"/>
          </a:p>
        </p:txBody>
      </p:sp>
    </p:spTree>
    <p:extLst>
      <p:ext uri="{BB962C8B-B14F-4D97-AF65-F5344CB8AC3E}">
        <p14:creationId xmlns:p14="http://schemas.microsoft.com/office/powerpoint/2010/main" val="27984801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Large Picture">
    <p:spTree>
      <p:nvGrpSpPr>
        <p:cNvPr id="1" name=""/>
        <p:cNvGrpSpPr/>
        <p:nvPr/>
      </p:nvGrpSpPr>
      <p:grpSpPr>
        <a:xfrm>
          <a:off x="0" y="0"/>
          <a:ext cx="0" cy="0"/>
          <a:chOff x="0" y="0"/>
          <a:chExt cx="0" cy="0"/>
        </a:xfrm>
      </p:grpSpPr>
      <p:sp>
        <p:nvSpPr>
          <p:cNvPr id="6" name="Picture Placeholder 5"/>
          <p:cNvSpPr>
            <a:spLocks noGrp="1"/>
          </p:cNvSpPr>
          <p:nvPr>
            <p:ph type="pic" sz="quarter" idx="11"/>
          </p:nvPr>
        </p:nvSpPr>
        <p:spPr>
          <a:xfrm>
            <a:off x="0" y="593765"/>
            <a:ext cx="9144000" cy="5830785"/>
          </a:xfrm>
          <a:solidFill>
            <a:schemeClr val="bg1"/>
          </a:solidFill>
        </p:spPr>
        <p:txBody>
          <a:bodyPr/>
          <a:lstStyle>
            <a:lvl1pPr marL="0" indent="0" algn="ctr">
              <a:buNone/>
              <a:defRPr/>
            </a:lvl1pPr>
          </a:lstStyle>
          <a:p>
            <a:endParaRPr lang="en-US" dirty="0"/>
          </a:p>
        </p:txBody>
      </p:sp>
      <p:sp>
        <p:nvSpPr>
          <p:cNvPr id="4" name="Date Placeholder 3"/>
          <p:cNvSpPr>
            <a:spLocks noGrp="1"/>
          </p:cNvSpPr>
          <p:nvPr>
            <p:ph type="dt" sz="half" idx="10"/>
          </p:nvPr>
        </p:nvSpPr>
        <p:spPr/>
        <p:txBody>
          <a:bodyPr/>
          <a:lstStyle/>
          <a:p>
            <a:fld id="{051A6D5D-328D-4785-A3BE-27DD63E6DC85}" type="datetime1">
              <a:rPr lang="en-US" smtClean="0"/>
              <a:t>12/9/19</a:t>
            </a:fld>
            <a:endParaRPr lang="en-US" dirty="0"/>
          </a:p>
        </p:txBody>
      </p:sp>
    </p:spTree>
    <p:extLst>
      <p:ext uri="{BB962C8B-B14F-4D97-AF65-F5344CB8AC3E}">
        <p14:creationId xmlns:p14="http://schemas.microsoft.com/office/powerpoint/2010/main" val="30531250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lvl1pPr>
          </a:lstStyle>
          <a:p>
            <a:r>
              <a:rPr lang="en-US" dirty="0"/>
              <a:t>Click to edit Master title style</a:t>
            </a:r>
          </a:p>
        </p:txBody>
      </p:sp>
      <p:sp>
        <p:nvSpPr>
          <p:cNvPr id="3" name="Date Placeholder 2"/>
          <p:cNvSpPr>
            <a:spLocks noGrp="1"/>
          </p:cNvSpPr>
          <p:nvPr>
            <p:ph type="dt" sz="half" idx="10"/>
          </p:nvPr>
        </p:nvSpPr>
        <p:spPr/>
        <p:txBody>
          <a:bodyPr/>
          <a:lstStyle/>
          <a:p>
            <a:fld id="{D3F7422F-BB98-4E24-A80B-BCF434B6C4D6}" type="datetime1">
              <a:rPr lang="en-US" smtClean="0"/>
              <a:t>12/9/19</a:t>
            </a:fld>
            <a:endParaRPr lang="en-US"/>
          </a:p>
        </p:txBody>
      </p:sp>
      <p:sp>
        <p:nvSpPr>
          <p:cNvPr id="6" name="Footer Placeholder 4"/>
          <p:cNvSpPr>
            <a:spLocks noGrp="1"/>
          </p:cNvSpPr>
          <p:nvPr>
            <p:ph type="ftr" sz="quarter" idx="3"/>
          </p:nvPr>
        </p:nvSpPr>
        <p:spPr>
          <a:xfrm>
            <a:off x="3491345" y="6356350"/>
            <a:ext cx="4085112" cy="365125"/>
          </a:xfrm>
          <a:prstGeom prst="rect">
            <a:avLst/>
          </a:prstGeom>
        </p:spPr>
        <p:txBody>
          <a:bodyPr/>
          <a:lstStyle>
            <a:lvl1pPr algn="ctr">
              <a:defRPr sz="1800">
                <a:solidFill>
                  <a:schemeClr val="bg1"/>
                </a:solidFill>
              </a:defRPr>
            </a:lvl1pPr>
          </a:lstStyle>
          <a:p>
            <a:endParaRPr lang="en-US" dirty="0"/>
          </a:p>
        </p:txBody>
      </p:sp>
      <p:sp>
        <p:nvSpPr>
          <p:cNvPr id="7" name="Slide Number Placeholder 5"/>
          <p:cNvSpPr>
            <a:spLocks noGrp="1"/>
          </p:cNvSpPr>
          <p:nvPr>
            <p:ph type="sldNum" sz="quarter" idx="4"/>
          </p:nvPr>
        </p:nvSpPr>
        <p:spPr>
          <a:xfrm>
            <a:off x="7932719" y="6356350"/>
            <a:ext cx="765956" cy="365125"/>
          </a:xfrm>
          <a:prstGeom prst="rect">
            <a:avLst/>
          </a:prstGeom>
        </p:spPr>
        <p:txBody>
          <a:bodyPr/>
          <a:lstStyle>
            <a:lvl1pPr algn="r">
              <a:defRPr sz="1800">
                <a:solidFill>
                  <a:schemeClr val="bg1"/>
                </a:solidFill>
              </a:defRPr>
            </a:lvl1pPr>
          </a:lstStyle>
          <a:p>
            <a:fld id="{2EF116DB-A468-3740-8B51-68F10C5D2402}" type="slidenum">
              <a:rPr lang="en-US" smtClean="0"/>
              <a:pPr/>
              <a:t>‹#›</a:t>
            </a:fld>
            <a:endParaRPr lang="en-US" dirty="0"/>
          </a:p>
        </p:txBody>
      </p:sp>
    </p:spTree>
    <p:extLst>
      <p:ext uri="{BB962C8B-B14F-4D97-AF65-F5344CB8AC3E}">
        <p14:creationId xmlns:p14="http://schemas.microsoft.com/office/powerpoint/2010/main" val="3752618204"/>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theme" Target="../theme/theme1.xml"/><Relationship Id="rId12"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878774"/>
            <a:ext cx="8229600" cy="823872"/>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702646"/>
            <a:ext cx="8229600" cy="4423517"/>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553200" y="238869"/>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54577EF-CF26-4167-A67D-7EF8C96C782A}" type="datetime1">
              <a:rPr lang="en-US" smtClean="0"/>
              <a:t>12/9/19</a:t>
            </a:fld>
            <a:endParaRPr lang="en-US"/>
          </a:p>
        </p:txBody>
      </p:sp>
      <p:pic>
        <p:nvPicPr>
          <p:cNvPr id="7" name="Picture 6"/>
          <p:cNvPicPr>
            <a:picLocks noChangeAspect="1"/>
          </p:cNvPicPr>
          <p:nvPr userDrawn="1"/>
        </p:nvPicPr>
        <p:blipFill>
          <a:blip r:embed="rId12" cstate="screen">
            <a:extLst>
              <a:ext uri="{28A0092B-C50C-407E-A947-70E740481C1C}">
                <a14:useLocalDpi xmlns:a14="http://schemas.microsoft.com/office/drawing/2010/main"/>
              </a:ext>
            </a:extLst>
          </a:blip>
          <a:stretch>
            <a:fillRect/>
          </a:stretch>
        </p:blipFill>
        <p:spPr>
          <a:xfrm>
            <a:off x="457200" y="296599"/>
            <a:ext cx="2052452" cy="297167"/>
          </a:xfrm>
          <a:prstGeom prst="rect">
            <a:avLst/>
          </a:prstGeom>
        </p:spPr>
      </p:pic>
      <p:cxnSp>
        <p:nvCxnSpPr>
          <p:cNvPr id="9" name="Straight Connector 8"/>
          <p:cNvCxnSpPr/>
          <p:nvPr userDrawn="1"/>
        </p:nvCxnSpPr>
        <p:spPr>
          <a:xfrm>
            <a:off x="457200" y="736270"/>
            <a:ext cx="8229600" cy="0"/>
          </a:xfrm>
          <a:prstGeom prst="line">
            <a:avLst/>
          </a:prstGeom>
          <a:ln>
            <a:solidFill>
              <a:srgbClr val="990000"/>
            </a:solidFill>
          </a:ln>
          <a:effectLst/>
        </p:spPr>
        <p:style>
          <a:lnRef idx="2">
            <a:schemeClr val="accent2"/>
          </a:lnRef>
          <a:fillRef idx="0">
            <a:schemeClr val="accent2"/>
          </a:fillRef>
          <a:effectRef idx="1">
            <a:schemeClr val="accent2"/>
          </a:effectRef>
          <a:fontRef idx="minor">
            <a:schemeClr val="tx1"/>
          </a:fontRef>
        </p:style>
      </p:cxnSp>
      <p:sp>
        <p:nvSpPr>
          <p:cNvPr id="11" name="Rectangle 10"/>
          <p:cNvSpPr/>
          <p:nvPr userDrawn="1"/>
        </p:nvSpPr>
        <p:spPr>
          <a:xfrm>
            <a:off x="0" y="6356350"/>
            <a:ext cx="9144000" cy="501650"/>
          </a:xfrm>
          <a:prstGeom prst="rect">
            <a:avLst/>
          </a:prstGeom>
          <a:solidFill>
            <a:srgbClr val="99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Footer Placeholder 4"/>
          <p:cNvSpPr>
            <a:spLocks noGrp="1"/>
          </p:cNvSpPr>
          <p:nvPr>
            <p:ph type="ftr" sz="quarter" idx="3"/>
          </p:nvPr>
        </p:nvSpPr>
        <p:spPr>
          <a:xfrm>
            <a:off x="3491345" y="6356350"/>
            <a:ext cx="4085112" cy="365125"/>
          </a:xfrm>
          <a:prstGeom prst="rect">
            <a:avLst/>
          </a:prstGeom>
        </p:spPr>
        <p:txBody>
          <a:bodyPr/>
          <a:lstStyle>
            <a:lvl1pPr algn="ctr">
              <a:defRPr sz="1800">
                <a:solidFill>
                  <a:schemeClr val="bg1"/>
                </a:solidFill>
              </a:defRPr>
            </a:lvl1pPr>
          </a:lstStyle>
          <a:p>
            <a:endParaRPr lang="en-US" dirty="0"/>
          </a:p>
        </p:txBody>
      </p:sp>
      <p:sp>
        <p:nvSpPr>
          <p:cNvPr id="15" name="Slide Number Placeholder 5"/>
          <p:cNvSpPr>
            <a:spLocks noGrp="1"/>
          </p:cNvSpPr>
          <p:nvPr>
            <p:ph type="sldNum" sz="quarter" idx="4"/>
          </p:nvPr>
        </p:nvSpPr>
        <p:spPr>
          <a:xfrm>
            <a:off x="7932719" y="6356350"/>
            <a:ext cx="765956" cy="365125"/>
          </a:xfrm>
          <a:prstGeom prst="rect">
            <a:avLst/>
          </a:prstGeom>
        </p:spPr>
        <p:txBody>
          <a:bodyPr/>
          <a:lstStyle>
            <a:lvl1pPr algn="r">
              <a:defRPr sz="1800">
                <a:solidFill>
                  <a:schemeClr val="bg1"/>
                </a:solidFill>
              </a:defRPr>
            </a:lvl1pPr>
          </a:lstStyle>
          <a:p>
            <a:fld id="{2EF116DB-A468-3740-8B51-68F10C5D2402}" type="slidenum">
              <a:rPr lang="en-US" smtClean="0"/>
              <a:pPr/>
              <a:t>‹#›</a:t>
            </a:fld>
            <a:endParaRPr lang="en-US" dirty="0"/>
          </a:p>
        </p:txBody>
      </p:sp>
      <p:sp>
        <p:nvSpPr>
          <p:cNvPr id="16" name="TextBox 15"/>
          <p:cNvSpPr txBox="1"/>
          <p:nvPr userDrawn="1"/>
        </p:nvSpPr>
        <p:spPr>
          <a:xfrm flipH="1">
            <a:off x="457200" y="6406671"/>
            <a:ext cx="3184370" cy="400110"/>
          </a:xfrm>
          <a:prstGeom prst="rect">
            <a:avLst/>
          </a:prstGeom>
          <a:noFill/>
        </p:spPr>
        <p:txBody>
          <a:bodyPr wrap="square" rtlCol="0">
            <a:spAutoFit/>
          </a:bodyPr>
          <a:lstStyle/>
          <a:p>
            <a:pPr>
              <a:lnSpc>
                <a:spcPts val="1200"/>
              </a:lnSpc>
            </a:pPr>
            <a:r>
              <a:rPr lang="en-US" sz="1400" dirty="0">
                <a:solidFill>
                  <a:schemeClr val="bg1"/>
                </a:solidFill>
              </a:rPr>
              <a:t>Faculty of Engineering,</a:t>
            </a:r>
            <a:r>
              <a:rPr lang="en-US" sz="1400" baseline="0" dirty="0">
                <a:solidFill>
                  <a:schemeClr val="bg1"/>
                </a:solidFill>
              </a:rPr>
              <a:t> Chulalongkorn University</a:t>
            </a:r>
          </a:p>
          <a:p>
            <a:pPr>
              <a:lnSpc>
                <a:spcPts val="1200"/>
              </a:lnSpc>
            </a:pPr>
            <a:r>
              <a:rPr lang="en-US" sz="1400" baseline="0" dirty="0">
                <a:solidFill>
                  <a:schemeClr val="bg1"/>
                </a:solidFill>
              </a:rPr>
              <a:t>www.eng.chula.ac.th</a:t>
            </a:r>
            <a:endParaRPr lang="en-US" sz="1400" dirty="0">
              <a:solidFill>
                <a:schemeClr val="bg1"/>
              </a:solidFill>
            </a:endParaRPr>
          </a:p>
        </p:txBody>
      </p:sp>
    </p:spTree>
    <p:extLst>
      <p:ext uri="{BB962C8B-B14F-4D97-AF65-F5344CB8AC3E}">
        <p14:creationId xmlns:p14="http://schemas.microsoft.com/office/powerpoint/2010/main" val="3755277138"/>
      </p:ext>
    </p:extLst>
  </p:cSld>
  <p:clrMap bg1="lt1" tx1="dk1" bg2="lt2" tx2="dk2" accent1="accent1" accent2="accent2" accent3="accent3" accent4="accent4" accent5="accent5" accent6="accent6" hlink="hlink" folHlink="folHlink"/>
  <p:sldLayoutIdLst>
    <p:sldLayoutId id="2147483661" r:id="rId1"/>
    <p:sldLayoutId id="2147483660" r:id="rId2"/>
    <p:sldLayoutId id="2147483650" r:id="rId3"/>
    <p:sldLayoutId id="2147483663" r:id="rId4"/>
    <p:sldLayoutId id="2147483664" r:id="rId5"/>
    <p:sldLayoutId id="2147483666" r:id="rId6"/>
    <p:sldLayoutId id="2147483662" r:id="rId7"/>
    <p:sldLayoutId id="2147483665" r:id="rId8"/>
    <p:sldLayoutId id="2147483654" r:id="rId9"/>
    <p:sldLayoutId id="2147483655" r:id="rId10"/>
  </p:sldLayoutIdLst>
  <p:hf hdr="0" ftr="0"/>
  <p:txStyles>
    <p:titleStyle>
      <a:lvl1pPr algn="l" defTabSz="457200" rtl="0" eaLnBrk="1" latinLnBrk="0" hangingPunct="1">
        <a:spcBef>
          <a:spcPct val="0"/>
        </a:spcBef>
        <a:buNone/>
        <a:defRPr sz="4800" kern="1200">
          <a:solidFill>
            <a:schemeClr val="tx1"/>
          </a:solidFill>
          <a:latin typeface="+mj-lt"/>
          <a:ea typeface="+mj-ea"/>
          <a:cs typeface="+mj-cs"/>
        </a:defRPr>
      </a:lvl1pPr>
    </p:titleStyle>
    <p:bodyStyle>
      <a:lvl1pPr marL="342900" indent="-342900" algn="l" defTabSz="457200" rtl="0" eaLnBrk="1" latinLnBrk="0" hangingPunct="1">
        <a:spcBef>
          <a:spcPts val="0"/>
        </a:spcBef>
        <a:buClr>
          <a:schemeClr val="bg1">
            <a:lumMod val="50000"/>
          </a:schemeClr>
        </a:buClr>
        <a:buFont typeface="Wingdings" panose="05000000000000000000" pitchFamily="2" charset="2"/>
        <a:buChar char="§"/>
        <a:defRPr sz="4000" kern="1200">
          <a:solidFill>
            <a:schemeClr val="tx1"/>
          </a:solidFill>
          <a:latin typeface="+mn-lt"/>
          <a:ea typeface="+mn-ea"/>
          <a:cs typeface="+mn-cs"/>
        </a:defRPr>
      </a:lvl1pPr>
      <a:lvl2pPr marL="742950" indent="-285750" algn="l" defTabSz="457200" rtl="0" eaLnBrk="1" latinLnBrk="0" hangingPunct="1">
        <a:spcBef>
          <a:spcPts val="0"/>
        </a:spcBef>
        <a:buClr>
          <a:srgbClr val="C00000"/>
        </a:buClr>
        <a:buFont typeface="Wingdings" panose="05000000000000000000" pitchFamily="2" charset="2"/>
        <a:buChar char="§"/>
        <a:defRPr sz="3600" kern="1200">
          <a:solidFill>
            <a:schemeClr val="tx1"/>
          </a:solidFill>
          <a:latin typeface="+mn-lt"/>
          <a:ea typeface="+mn-ea"/>
          <a:cs typeface="+mn-cs"/>
        </a:defRPr>
      </a:lvl2pPr>
      <a:lvl3pPr marL="1143000" indent="-228600" algn="l" defTabSz="457200" rtl="0" eaLnBrk="1" latinLnBrk="0" hangingPunct="1">
        <a:spcBef>
          <a:spcPts val="0"/>
        </a:spcBef>
        <a:buFont typeface="Arial"/>
        <a:buChar char="•"/>
        <a:defRPr sz="3200" kern="1200">
          <a:solidFill>
            <a:schemeClr val="tx1"/>
          </a:solidFill>
          <a:latin typeface="+mn-lt"/>
          <a:ea typeface="+mn-ea"/>
          <a:cs typeface="+mn-cs"/>
        </a:defRPr>
      </a:lvl3pPr>
      <a:lvl4pPr marL="1600200" indent="-228600" algn="l" defTabSz="457200" rtl="0" eaLnBrk="1" latinLnBrk="0" hangingPunct="1">
        <a:spcBef>
          <a:spcPts val="0"/>
        </a:spcBef>
        <a:buClr>
          <a:schemeClr val="bg1">
            <a:lumMod val="50000"/>
          </a:schemeClr>
        </a:buClr>
        <a:buFont typeface="Arial" panose="020B0604020202020204" pitchFamily="34" charset="0"/>
        <a:buChar char="•"/>
        <a:defRPr sz="2800" kern="1200">
          <a:solidFill>
            <a:schemeClr val="tx1"/>
          </a:solidFill>
          <a:latin typeface="+mn-lt"/>
          <a:ea typeface="+mn-ea"/>
          <a:cs typeface="+mn-cs"/>
        </a:defRPr>
      </a:lvl4pPr>
      <a:lvl5pPr marL="2057400" indent="-228600" algn="l" defTabSz="457200" rtl="0" eaLnBrk="1" latinLnBrk="0" hangingPunct="1">
        <a:spcBef>
          <a:spcPts val="0"/>
        </a:spcBef>
        <a:buClr>
          <a:schemeClr val="bg1">
            <a:lumMod val="50000"/>
          </a:schemeClr>
        </a:buClr>
        <a:buSzPct val="80000"/>
        <a:buFont typeface="Arial"/>
        <a:buChar char="»"/>
        <a:defRPr sz="28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88891584"/>
      </p:ext>
    </p:extLst>
  </p:cSld>
  <p:clrMap bg1="lt1" tx1="dk1" bg2="lt2" tx2="dk2" accent1="accent1" accent2="accent2" accent3="accent3" accent4="accent4" accent5="accent5" accent6="accent6" hlink="hlink" folHlink="folHlink"/>
  <p:sldLayoutIdLst>
    <p:sldLayoutId id="2147483668" r:id="rId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jpeg"/><Relationship Id="rId5" Type="http://schemas.openxmlformats.org/officeDocument/2006/relationships/image" Target="../media/image6.png"/><Relationship Id="rId6" Type="http://schemas.openxmlformats.org/officeDocument/2006/relationships/image" Target="../media/image7.png"/><Relationship Id="rId7" Type="http://schemas.openxmlformats.org/officeDocument/2006/relationships/image" Target="../media/image8.png"/><Relationship Id="rId8" Type="http://schemas.openxmlformats.org/officeDocument/2006/relationships/image" Target="../media/image9.png"/><Relationship Id="rId9" Type="http://schemas.openxmlformats.org/officeDocument/2006/relationships/image" Target="../media/image10.gif"/><Relationship Id="rId10" Type="http://schemas.openxmlformats.org/officeDocument/2006/relationships/image" Target="../media/image11.jpeg"/><Relationship Id="rId11" Type="http://schemas.openxmlformats.org/officeDocument/2006/relationships/image" Target="../media/image12.jpe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jpeg"/><Relationship Id="rId3" Type="http://schemas.openxmlformats.org/officeDocument/2006/relationships/image" Target="../media/image2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jpeg"/><Relationship Id="rId3" Type="http://schemas.openxmlformats.org/officeDocument/2006/relationships/image" Target="../media/image2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3.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osrg.github.io/ryu-book/en/Ryubook.pdf"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jpe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jpeg"/><Relationship Id="rId3" Type="http://schemas.openxmlformats.org/officeDocument/2006/relationships/image" Target="../media/image27.jpe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jpeg"/><Relationship Id="rId3" Type="http://schemas.openxmlformats.org/officeDocument/2006/relationships/image" Target="../media/image30.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jpeg"/></Relationships>
</file>

<file path=ppt/slides/_rels/slide21.xml.rels><?xml version="1.0" encoding="UTF-8" standalone="yes"?>
<Relationships xmlns="http://schemas.openxmlformats.org/package/2006/relationships"><Relationship Id="rId3" Type="http://schemas.openxmlformats.org/officeDocument/2006/relationships/image" Target="../media/image33.jpeg"/><Relationship Id="rId4" Type="http://schemas.openxmlformats.org/officeDocument/2006/relationships/image" Target="../media/image34.png"/><Relationship Id="rId5" Type="http://schemas.openxmlformats.org/officeDocument/2006/relationships/image" Target="../media/image35.jpeg"/><Relationship Id="rId1" Type="http://schemas.openxmlformats.org/officeDocument/2006/relationships/slideLayout" Target="../slideLayouts/slideLayout2.xml"/><Relationship Id="rId2" Type="http://schemas.openxmlformats.org/officeDocument/2006/relationships/image" Target="../media/image32.png"/></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33.jpeg"/><Relationship Id="rId5" Type="http://schemas.openxmlformats.org/officeDocument/2006/relationships/image" Target="../media/image34.png"/><Relationship Id="rId6" Type="http://schemas.openxmlformats.org/officeDocument/2006/relationships/image" Target="../media/image35.jpe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7.jpeg"/><Relationship Id="rId3" Type="http://schemas.openxmlformats.org/officeDocument/2006/relationships/image" Target="../media/image38.png"/></Relationships>
</file>

<file path=ppt/slides/_rels/slide27.xml.rels><?xml version="1.0" encoding="UTF-8" standalone="yes"?>
<Relationships xmlns="http://schemas.openxmlformats.org/package/2006/relationships"><Relationship Id="rId3" Type="http://schemas.openxmlformats.org/officeDocument/2006/relationships/image" Target="../media/image37.jpeg"/><Relationship Id="rId4" Type="http://schemas.openxmlformats.org/officeDocument/2006/relationships/image" Target="../media/image38.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png"/><Relationship Id="rId3" Type="http://schemas.openxmlformats.org/officeDocument/2006/relationships/image" Target="../media/image39.jpe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png"/><Relationship Id="rId3" Type="http://schemas.openxmlformats.org/officeDocument/2006/relationships/image" Target="../media/image39.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png"/><Relationship Id="rId3" Type="http://schemas.openxmlformats.org/officeDocument/2006/relationships/image" Target="../media/image39.jpe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40.png"/><Relationship Id="rId1" Type="http://schemas.microsoft.com/office/2007/relationships/media" Target="../media/media1.mp4"/><Relationship Id="rId2" Type="http://schemas.openxmlformats.org/officeDocument/2006/relationships/video" Target="../media/media1.mp4"/></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4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s.cisco.com/ciscoit/sdn-101-what-it-is-why-it-matters-and-how-to-do-it" TargetMode="External"/><Relationship Id="rId3" Type="http://schemas.openxmlformats.org/officeDocument/2006/relationships/image" Target="../media/image1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 Id="rId3" Type="http://schemas.openxmlformats.org/officeDocument/2006/relationships/image" Target="../media/image1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Date Placeholder 7"/>
          <p:cNvSpPr>
            <a:spLocks noGrp="1"/>
          </p:cNvSpPr>
          <p:nvPr>
            <p:ph type="dt" sz="half" idx="10"/>
          </p:nvPr>
        </p:nvSpPr>
        <p:spPr/>
        <p:txBody>
          <a:bodyPr/>
          <a:lstStyle/>
          <a:p>
            <a:fld id="{7D3189EF-ACE2-4254-A726-1A2BE33CA0F9}" type="datetime1">
              <a:rPr lang="en-US" smtClean="0"/>
              <a:t>12/9/19</a:t>
            </a:fld>
            <a:endParaRPr lang="en-US" dirty="0"/>
          </a:p>
        </p:txBody>
      </p:sp>
      <p:sp>
        <p:nvSpPr>
          <p:cNvPr id="9" name="Slide Number Placeholder 8"/>
          <p:cNvSpPr>
            <a:spLocks noGrp="1"/>
          </p:cNvSpPr>
          <p:nvPr>
            <p:ph type="sldNum" sz="quarter" idx="4"/>
          </p:nvPr>
        </p:nvSpPr>
        <p:spPr/>
        <p:txBody>
          <a:bodyPr/>
          <a:lstStyle/>
          <a:p>
            <a:fld id="{2EF116DB-A468-3740-8B51-68F10C5D2402}" type="slidenum">
              <a:rPr lang="en-US" smtClean="0"/>
              <a:pPr/>
              <a:t>1</a:t>
            </a:fld>
            <a:endParaRPr lang="en-US" dirty="0"/>
          </a:p>
        </p:txBody>
      </p:sp>
      <p:pic>
        <p:nvPicPr>
          <p:cNvPr id="11" name="Picture 14" descr="http://www.rcmse.eng.chula.ac.th/sites/default/files/images/FacultyOfEngineeringLogoWhite.png"/>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544283" y="84974"/>
            <a:ext cx="655364" cy="664220"/>
          </a:xfrm>
          <a:prstGeom prst="rect">
            <a:avLst/>
          </a:prstGeom>
          <a:noFill/>
          <a:extLst>
            <a:ext uri="{909E8E84-426E-40DD-AFC4-6F175D3DCCD1}">
              <a14:hiddenFill xmlns:a14="http://schemas.microsoft.com/office/drawing/2010/main">
                <a:solidFill>
                  <a:srgbClr val="FFFFFF"/>
                </a:solidFill>
              </a14:hiddenFill>
            </a:ext>
          </a:extLst>
        </p:spPr>
      </p:pic>
      <p:sp>
        <p:nvSpPr>
          <p:cNvPr id="13" name="Title 1">
            <a:extLst>
              <a:ext uri="{FF2B5EF4-FFF2-40B4-BE49-F238E27FC236}">
                <a16:creationId xmlns="" xmlns:a16="http://schemas.microsoft.com/office/drawing/2014/main" id="{5E0FA4E3-C60D-9B45-A291-265987EC4537}"/>
              </a:ext>
            </a:extLst>
          </p:cNvPr>
          <p:cNvSpPr>
            <a:spLocks noGrp="1"/>
          </p:cNvSpPr>
          <p:nvPr>
            <p:ph type="ctrTitle"/>
          </p:nvPr>
        </p:nvSpPr>
        <p:spPr>
          <a:xfrm>
            <a:off x="519263" y="894393"/>
            <a:ext cx="8317675" cy="617074"/>
          </a:xfrm>
        </p:spPr>
        <p:txBody>
          <a:bodyPr>
            <a:normAutofit/>
          </a:bodyPr>
          <a:lstStyle/>
          <a:p>
            <a:r>
              <a:rPr lang="en-US" sz="3200" b="1" dirty="0" smtClean="0">
                <a:latin typeface="Times New Roman" panose="02020603050405020304" pitchFamily="18" charset="0"/>
                <a:cs typeface="Times New Roman" panose="02020603050405020304" pitchFamily="18" charset="0"/>
              </a:rPr>
              <a:t>Smart </a:t>
            </a:r>
            <a:r>
              <a:rPr lang="en-US" sz="3200" b="1" dirty="0" err="1" smtClean="0">
                <a:latin typeface="Times New Roman" panose="02020603050405020304" pitchFamily="18" charset="0"/>
                <a:cs typeface="Times New Roman" panose="02020603050405020304" pitchFamily="18" charset="0"/>
              </a:rPr>
              <a:t>Mobility@Chula</a:t>
            </a:r>
            <a:endParaRPr lang="en-US" sz="3200" b="1" dirty="0">
              <a:latin typeface="Times New Roman" panose="02020603050405020304" pitchFamily="18" charset="0"/>
              <a:cs typeface="Times New Roman" panose="02020603050405020304" pitchFamily="18" charset="0"/>
            </a:endParaRPr>
          </a:p>
        </p:txBody>
      </p:sp>
      <p:sp>
        <p:nvSpPr>
          <p:cNvPr id="12" name="Subtitle 2">
            <a:extLst>
              <a:ext uri="{FF2B5EF4-FFF2-40B4-BE49-F238E27FC236}">
                <a16:creationId xmlns="" xmlns:a16="http://schemas.microsoft.com/office/drawing/2014/main" id="{48EC3A3D-9308-704B-A044-E05F794E87B2}"/>
              </a:ext>
            </a:extLst>
          </p:cNvPr>
          <p:cNvSpPr txBox="1">
            <a:spLocks/>
          </p:cNvSpPr>
          <p:nvPr/>
        </p:nvSpPr>
        <p:spPr>
          <a:xfrm>
            <a:off x="2498297" y="3962214"/>
            <a:ext cx="4282633" cy="985559"/>
          </a:xfrm>
          <a:prstGeom prst="rect">
            <a:avLst/>
          </a:prstGeom>
        </p:spPr>
        <p:txBody>
          <a:bodyPr vert="horz" lIns="91440" tIns="45720" rIns="91440" bIns="45720" rtlCol="0">
            <a:noAutofit/>
          </a:bodyPr>
          <a:lstStyle>
            <a:lvl1pPr marL="0" indent="0" algn="ctr" defTabSz="457200" rtl="0" eaLnBrk="1" latinLnBrk="0" hangingPunct="1">
              <a:spcBef>
                <a:spcPts val="0"/>
              </a:spcBef>
              <a:buClr>
                <a:schemeClr val="bg1">
                  <a:lumMod val="50000"/>
                </a:schemeClr>
              </a:buClr>
              <a:buFont typeface="Wingdings" panose="05000000000000000000" pitchFamily="2" charset="2"/>
              <a:buNone/>
              <a:defRPr sz="3600" b="1" kern="1200">
                <a:solidFill>
                  <a:schemeClr val="tx1">
                    <a:lumMod val="50000"/>
                    <a:lumOff val="50000"/>
                  </a:schemeClr>
                </a:solidFill>
                <a:latin typeface="+mn-lt"/>
                <a:ea typeface="+mn-ea"/>
                <a:cs typeface="+mn-cs"/>
              </a:defRPr>
            </a:lvl1pPr>
            <a:lvl2pPr marL="457200" indent="0" algn="ctr" defTabSz="457200" rtl="0" eaLnBrk="1" latinLnBrk="0" hangingPunct="1">
              <a:spcBef>
                <a:spcPts val="0"/>
              </a:spcBef>
              <a:buClr>
                <a:srgbClr val="C00000"/>
              </a:buClr>
              <a:buFont typeface="Wingdings" panose="05000000000000000000" pitchFamily="2" charset="2"/>
              <a:buNone/>
              <a:defRPr sz="3600" kern="1200">
                <a:solidFill>
                  <a:schemeClr val="tx1">
                    <a:tint val="75000"/>
                  </a:schemeClr>
                </a:solidFill>
                <a:latin typeface="+mn-lt"/>
                <a:ea typeface="+mn-ea"/>
                <a:cs typeface="+mn-cs"/>
              </a:defRPr>
            </a:lvl2pPr>
            <a:lvl3pPr marL="914400" indent="0" algn="ctr" defTabSz="457200" rtl="0" eaLnBrk="1" latinLnBrk="0" hangingPunct="1">
              <a:spcBef>
                <a:spcPts val="0"/>
              </a:spcBef>
              <a:buFont typeface="Arial"/>
              <a:buNone/>
              <a:defRPr sz="3200" kern="1200">
                <a:solidFill>
                  <a:schemeClr val="tx1">
                    <a:tint val="75000"/>
                  </a:schemeClr>
                </a:solidFill>
                <a:latin typeface="+mn-lt"/>
                <a:ea typeface="+mn-ea"/>
                <a:cs typeface="+mn-cs"/>
              </a:defRPr>
            </a:lvl3pPr>
            <a:lvl4pPr marL="1371600" indent="0" algn="ctr" defTabSz="457200" rtl="0" eaLnBrk="1" latinLnBrk="0" hangingPunct="1">
              <a:spcBef>
                <a:spcPts val="0"/>
              </a:spcBef>
              <a:buClr>
                <a:schemeClr val="bg1">
                  <a:lumMod val="50000"/>
                </a:schemeClr>
              </a:buClr>
              <a:buFont typeface="Arial" panose="020B0604020202020204" pitchFamily="34" charset="0"/>
              <a:buNone/>
              <a:defRPr sz="2800" kern="1200">
                <a:solidFill>
                  <a:schemeClr val="tx1">
                    <a:tint val="75000"/>
                  </a:schemeClr>
                </a:solidFill>
                <a:latin typeface="+mn-lt"/>
                <a:ea typeface="+mn-ea"/>
                <a:cs typeface="+mn-cs"/>
              </a:defRPr>
            </a:lvl4pPr>
            <a:lvl5pPr marL="1828800" indent="0" algn="ctr" defTabSz="457200" rtl="0" eaLnBrk="1" latinLnBrk="0" hangingPunct="1">
              <a:spcBef>
                <a:spcPts val="0"/>
              </a:spcBef>
              <a:buClr>
                <a:schemeClr val="bg1">
                  <a:lumMod val="50000"/>
                </a:schemeClr>
              </a:buClr>
              <a:buSzPct val="80000"/>
              <a:buFont typeface="Arial"/>
              <a:buNone/>
              <a:defRPr sz="28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nSpc>
                <a:spcPct val="150000"/>
              </a:lnSpc>
            </a:pPr>
            <a:r>
              <a:rPr lang="en-US" sz="2000" dirty="0" smtClean="0">
                <a:solidFill>
                  <a:schemeClr val="tx2"/>
                </a:solidFill>
                <a:latin typeface="Times New Roman" panose="02020603050405020304" pitchFamily="18" charset="0"/>
                <a:cs typeface="Times New Roman" panose="02020603050405020304" pitchFamily="18" charset="0"/>
              </a:rPr>
              <a:t>Mr. </a:t>
            </a:r>
            <a:r>
              <a:rPr lang="en-US" sz="2000" dirty="0" err="1" smtClean="0">
                <a:solidFill>
                  <a:schemeClr val="tx2"/>
                </a:solidFill>
                <a:latin typeface="Times New Roman" panose="02020603050405020304" pitchFamily="18" charset="0"/>
                <a:cs typeface="Times New Roman" panose="02020603050405020304" pitchFamily="18" charset="0"/>
              </a:rPr>
              <a:t>Soe</a:t>
            </a:r>
            <a:r>
              <a:rPr lang="en-US" sz="2000" dirty="0" smtClean="0">
                <a:solidFill>
                  <a:schemeClr val="tx2"/>
                </a:solidFill>
                <a:latin typeface="Times New Roman" panose="02020603050405020304" pitchFamily="18" charset="0"/>
                <a:cs typeface="Times New Roman" panose="02020603050405020304" pitchFamily="18" charset="0"/>
              </a:rPr>
              <a:t> Ye </a:t>
            </a:r>
            <a:r>
              <a:rPr lang="en-US" sz="2000" dirty="0" err="1" smtClean="0">
                <a:solidFill>
                  <a:schemeClr val="tx2"/>
                </a:solidFill>
                <a:latin typeface="Times New Roman" panose="02020603050405020304" pitchFamily="18" charset="0"/>
                <a:cs typeface="Times New Roman" panose="02020603050405020304" pitchFamily="18" charset="0"/>
              </a:rPr>
              <a:t>Htet</a:t>
            </a:r>
            <a:endParaRPr lang="en-US" sz="2000" dirty="0" smtClean="0">
              <a:solidFill>
                <a:schemeClr val="tx2"/>
              </a:solidFill>
              <a:latin typeface="Times New Roman" panose="02020603050405020304" pitchFamily="18" charset="0"/>
              <a:cs typeface="Times New Roman" panose="02020603050405020304" pitchFamily="18" charset="0"/>
            </a:endParaRPr>
          </a:p>
          <a:p>
            <a:pPr algn="r">
              <a:lnSpc>
                <a:spcPct val="150000"/>
              </a:lnSpc>
            </a:pPr>
            <a:r>
              <a:rPr lang="en-US" sz="2000" dirty="0" err="1" smtClean="0">
                <a:solidFill>
                  <a:schemeClr val="tx2"/>
                </a:solidFill>
                <a:latin typeface="Times New Roman" panose="02020603050405020304" pitchFamily="18" charset="0"/>
                <a:cs typeface="Times New Roman" panose="02020603050405020304" pitchFamily="18" charset="0"/>
              </a:rPr>
              <a:t>Chulalongkorn</a:t>
            </a:r>
            <a:r>
              <a:rPr lang="en-US" sz="2000" dirty="0" smtClean="0">
                <a:solidFill>
                  <a:schemeClr val="tx2"/>
                </a:solidFill>
                <a:latin typeface="Times New Roman" panose="02020603050405020304" pitchFamily="18" charset="0"/>
                <a:cs typeface="Times New Roman" panose="02020603050405020304" pitchFamily="18" charset="0"/>
              </a:rPr>
              <a:t> </a:t>
            </a:r>
            <a:r>
              <a:rPr lang="en-US" sz="2000" dirty="0">
                <a:solidFill>
                  <a:schemeClr val="tx2"/>
                </a:solidFill>
                <a:latin typeface="Times New Roman" panose="02020603050405020304" pitchFamily="18" charset="0"/>
                <a:cs typeface="Times New Roman" panose="02020603050405020304" pitchFamily="18" charset="0"/>
              </a:rPr>
              <a:t>University, Thailand</a:t>
            </a:r>
          </a:p>
        </p:txBody>
      </p:sp>
      <p:pic>
        <p:nvPicPr>
          <p:cNvPr id="2" name="Picture 1"/>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3341223" y="1708245"/>
            <a:ext cx="2673753" cy="2062046"/>
          </a:xfrm>
          <a:prstGeom prst="rect">
            <a:avLst/>
          </a:prstGeom>
        </p:spPr>
      </p:pic>
      <p:pic>
        <p:nvPicPr>
          <p:cNvPr id="3" name="Picture 2"/>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0999" y="5795388"/>
            <a:ext cx="1471271" cy="425894"/>
          </a:xfrm>
          <a:prstGeom prst="rect">
            <a:avLst/>
          </a:prstGeom>
        </p:spPr>
      </p:pic>
      <p:pic>
        <p:nvPicPr>
          <p:cNvPr id="4" name="Picture 3"/>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762057" y="5719513"/>
            <a:ext cx="736240" cy="636837"/>
          </a:xfrm>
          <a:prstGeom prst="rect">
            <a:avLst/>
          </a:prstGeom>
        </p:spPr>
      </p:pic>
      <p:pic>
        <p:nvPicPr>
          <p:cNvPr id="5" name="Picture 4"/>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2721234" y="5710046"/>
            <a:ext cx="646304" cy="646304"/>
          </a:xfrm>
          <a:prstGeom prst="rect">
            <a:avLst/>
          </a:prstGeom>
        </p:spPr>
      </p:pic>
      <p:pic>
        <p:nvPicPr>
          <p:cNvPr id="6" name="Picture 5"/>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3590475" y="5648644"/>
            <a:ext cx="1542660" cy="634549"/>
          </a:xfrm>
          <a:prstGeom prst="rect">
            <a:avLst/>
          </a:prstGeom>
        </p:spPr>
      </p:pic>
      <p:pic>
        <p:nvPicPr>
          <p:cNvPr id="7" name="Picture 6"/>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5352213" y="5269110"/>
            <a:ext cx="746411" cy="1124593"/>
          </a:xfrm>
          <a:prstGeom prst="rect">
            <a:avLst/>
          </a:prstGeom>
        </p:spPr>
      </p:pic>
      <p:pic>
        <p:nvPicPr>
          <p:cNvPr id="14" name="Picture 13"/>
          <p:cNvPicPr>
            <a:picLocks noChangeAspect="1"/>
          </p:cNvPicPr>
          <p:nvPr/>
        </p:nvPicPr>
        <p:blipFill rotWithShape="1">
          <a:blip r:embed="rId10" cstate="screen">
            <a:extLst>
              <a:ext uri="{28A0092B-C50C-407E-A947-70E740481C1C}">
                <a14:useLocalDpi xmlns:a14="http://schemas.microsoft.com/office/drawing/2010/main"/>
              </a:ext>
            </a:extLst>
          </a:blip>
          <a:srcRect/>
          <a:stretch/>
        </p:blipFill>
        <p:spPr>
          <a:xfrm>
            <a:off x="6198687" y="5578922"/>
            <a:ext cx="1838245" cy="760939"/>
          </a:xfrm>
          <a:prstGeom prst="rect">
            <a:avLst/>
          </a:prstGeom>
        </p:spPr>
      </p:pic>
      <p:pic>
        <p:nvPicPr>
          <p:cNvPr id="15" name="Picture 14"/>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8131208" y="5578922"/>
            <a:ext cx="912288" cy="642360"/>
          </a:xfrm>
          <a:prstGeom prst="rect">
            <a:avLst/>
          </a:prstGeom>
        </p:spPr>
      </p:pic>
    </p:spTree>
    <p:extLst>
      <p:ext uri="{BB962C8B-B14F-4D97-AF65-F5344CB8AC3E}">
        <p14:creationId xmlns:p14="http://schemas.microsoft.com/office/powerpoint/2010/main" val="95968223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F433C27C-55A5-46FF-A4D2-B63C53304DF0}" type="datetime1">
              <a:rPr lang="en-US" smtClean="0"/>
              <a:t>12/9/19</a:t>
            </a:fld>
            <a:endParaRPr lang="en-US" dirty="0"/>
          </a:p>
        </p:txBody>
      </p:sp>
      <p:sp>
        <p:nvSpPr>
          <p:cNvPr id="5" name="Slide Number Placeholder 4"/>
          <p:cNvSpPr>
            <a:spLocks noGrp="1"/>
          </p:cNvSpPr>
          <p:nvPr>
            <p:ph type="sldNum" sz="quarter" idx="4"/>
          </p:nvPr>
        </p:nvSpPr>
        <p:spPr/>
        <p:txBody>
          <a:bodyPr/>
          <a:lstStyle/>
          <a:p>
            <a:fld id="{2EF116DB-A468-3740-8B51-68F10C5D2402}" type="slidenum">
              <a:rPr lang="en-US" smtClean="0"/>
              <a:pPr/>
              <a:t>10</a:t>
            </a:fld>
            <a:endParaRPr lang="en-US" dirty="0"/>
          </a:p>
        </p:txBody>
      </p:sp>
      <p:sp>
        <p:nvSpPr>
          <p:cNvPr id="7" name="TextBox 6"/>
          <p:cNvSpPr txBox="1"/>
          <p:nvPr/>
        </p:nvSpPr>
        <p:spPr>
          <a:xfrm>
            <a:off x="252045" y="723900"/>
            <a:ext cx="8777655" cy="1200329"/>
          </a:xfrm>
          <a:prstGeom prst="rect">
            <a:avLst/>
          </a:prstGeom>
          <a:noFill/>
        </p:spPr>
        <p:txBody>
          <a:bodyPr wrap="square" rtlCol="0">
            <a:spAutoFit/>
          </a:bodyPr>
          <a:lstStyle/>
          <a:p>
            <a:pPr algn="just"/>
            <a:r>
              <a:rPr lang="en-US" sz="2400" b="1" dirty="0">
                <a:solidFill>
                  <a:srgbClr val="0070C0"/>
                </a:solidFill>
                <a:latin typeface="Times New Roman" panose="02020603050405020304" pitchFamily="18" charset="0"/>
                <a:cs typeface="Times New Roman" panose="02020603050405020304" pitchFamily="18" charset="0"/>
              </a:rPr>
              <a:t>Implementation of Outdoor SDWMN Testbed With </a:t>
            </a:r>
            <a:r>
              <a:rPr lang="en-US" sz="2400" b="1" dirty="0" smtClean="0">
                <a:solidFill>
                  <a:srgbClr val="0070C0"/>
                </a:solidFill>
                <a:latin typeface="Times New Roman" panose="02020603050405020304" pitchFamily="18" charset="0"/>
                <a:cs typeface="Times New Roman" panose="02020603050405020304" pitchFamily="18" charset="0"/>
              </a:rPr>
              <a:t>Fault-Tolerant </a:t>
            </a:r>
            <a:r>
              <a:rPr lang="en-US" sz="2400" b="1" dirty="0">
                <a:solidFill>
                  <a:srgbClr val="0070C0"/>
                </a:solidFill>
                <a:latin typeface="Times New Roman" panose="02020603050405020304" pitchFamily="18" charset="0"/>
                <a:cs typeface="Times New Roman" panose="02020603050405020304" pitchFamily="18" charset="0"/>
              </a:rPr>
              <a:t>Multi-hop Routing on unreachable of Wireless Mesh </a:t>
            </a:r>
            <a:r>
              <a:rPr lang="en-US" sz="2400" b="1" dirty="0" smtClean="0">
                <a:solidFill>
                  <a:srgbClr val="0070C0"/>
                </a:solidFill>
                <a:latin typeface="Times New Roman" panose="02020603050405020304" pitchFamily="18" charset="0"/>
                <a:cs typeface="Times New Roman" panose="02020603050405020304" pitchFamily="18" charset="0"/>
              </a:rPr>
              <a:t>Node</a:t>
            </a:r>
            <a:endParaRPr lang="en-US" sz="2400" b="1" dirty="0">
              <a:solidFill>
                <a:srgbClr val="0070C0"/>
              </a:solidFill>
              <a:latin typeface="Times New Roman" panose="02020603050405020304" pitchFamily="18" charset="0"/>
              <a:cs typeface="Times New Roman" panose="02020603050405020304" pitchFamily="18" charset="0"/>
            </a:endParaRPr>
          </a:p>
        </p:txBody>
      </p:sp>
      <p:sp>
        <p:nvSpPr>
          <p:cNvPr id="9" name="TextBox 8"/>
          <p:cNvSpPr txBox="1"/>
          <p:nvPr/>
        </p:nvSpPr>
        <p:spPr>
          <a:xfrm>
            <a:off x="348272" y="2044135"/>
            <a:ext cx="8585200" cy="4093428"/>
          </a:xfrm>
          <a:prstGeom prst="rect">
            <a:avLst/>
          </a:prstGeom>
          <a:noFill/>
        </p:spPr>
        <p:txBody>
          <a:bodyPr wrap="square" rtlCol="0">
            <a:spAutoFit/>
          </a:bodyPr>
          <a:lstStyle/>
          <a:p>
            <a:pPr marL="342900" indent="-342900">
              <a:buFont typeface="Wingdings" charset="2"/>
              <a:buChar char="Ø"/>
            </a:pPr>
            <a:r>
              <a:rPr lang="en-US" sz="2000" dirty="0">
                <a:solidFill>
                  <a:srgbClr val="C00000"/>
                </a:solidFill>
                <a:latin typeface="Times New Roman" charset="0"/>
                <a:ea typeface="Times New Roman" charset="0"/>
                <a:cs typeface="Times New Roman" charset="0"/>
              </a:rPr>
              <a:t>Hardware Lists</a:t>
            </a:r>
          </a:p>
          <a:p>
            <a:pPr marL="342900" indent="-342900">
              <a:buFont typeface="Wingdings" charset="2"/>
              <a:buChar char="Ø"/>
            </a:pPr>
            <a:r>
              <a:rPr lang="en-US" sz="2000" dirty="0">
                <a:solidFill>
                  <a:srgbClr val="C00000"/>
                </a:solidFill>
                <a:latin typeface="Times New Roman" charset="0"/>
                <a:ea typeface="Times New Roman" charset="0"/>
                <a:cs typeface="Times New Roman" charset="0"/>
              </a:rPr>
              <a:t>Applied Software </a:t>
            </a:r>
            <a:r>
              <a:rPr lang="en-US" sz="2000" dirty="0" smtClean="0">
                <a:solidFill>
                  <a:srgbClr val="C00000"/>
                </a:solidFill>
                <a:latin typeface="Times New Roman" charset="0"/>
                <a:ea typeface="Times New Roman" charset="0"/>
                <a:cs typeface="Times New Roman" charset="0"/>
              </a:rPr>
              <a:t>Tools</a:t>
            </a:r>
          </a:p>
          <a:p>
            <a:pPr marL="342900" indent="-342900">
              <a:buFont typeface="Wingdings" charset="2"/>
              <a:buChar char="Ø"/>
            </a:pPr>
            <a:r>
              <a:rPr lang="en-US" sz="2000" dirty="0">
                <a:solidFill>
                  <a:srgbClr val="C00000"/>
                </a:solidFill>
                <a:latin typeface="Times New Roman" panose="02020603050405020304" pitchFamily="18" charset="0"/>
                <a:cs typeface="Times New Roman" panose="02020603050405020304" pitchFamily="18" charset="0"/>
              </a:rPr>
              <a:t>Setting of Actual Testbed Component </a:t>
            </a:r>
            <a:r>
              <a:rPr lang="en-US" sz="2000" dirty="0" smtClean="0">
                <a:solidFill>
                  <a:srgbClr val="C00000"/>
                </a:solidFill>
                <a:latin typeface="Times New Roman" panose="02020603050405020304" pitchFamily="18" charset="0"/>
                <a:cs typeface="Times New Roman" panose="02020603050405020304" pitchFamily="18" charset="0"/>
              </a:rPr>
              <a:t>Installation</a:t>
            </a:r>
          </a:p>
          <a:p>
            <a:pPr marL="342900" indent="-342900">
              <a:buFont typeface="Wingdings" charset="2"/>
              <a:buChar char="Ø"/>
            </a:pPr>
            <a:r>
              <a:rPr lang="en-US" sz="2000" dirty="0">
                <a:solidFill>
                  <a:srgbClr val="C00000"/>
                </a:solidFill>
                <a:latin typeface="Times New Roman" panose="02020603050405020304" pitchFamily="18" charset="0"/>
                <a:cs typeface="Times New Roman" panose="02020603050405020304" pitchFamily="18" charset="0"/>
              </a:rPr>
              <a:t>Illustration of Routing on Primary Route for Control Plane in Proposed Outdoor Small-scale SDWMN </a:t>
            </a:r>
            <a:r>
              <a:rPr lang="en-US" sz="2000" dirty="0" smtClean="0">
                <a:solidFill>
                  <a:srgbClr val="C00000"/>
                </a:solidFill>
                <a:latin typeface="Times New Roman" panose="02020603050405020304" pitchFamily="18" charset="0"/>
                <a:cs typeface="Times New Roman" panose="02020603050405020304" pitchFamily="18" charset="0"/>
              </a:rPr>
              <a:t>Testbed</a:t>
            </a:r>
          </a:p>
          <a:p>
            <a:pPr marL="342900" indent="-342900">
              <a:buFont typeface="Wingdings" charset="2"/>
              <a:buChar char="Ø"/>
            </a:pPr>
            <a:r>
              <a:rPr lang="en-US" sz="2000" dirty="0">
                <a:solidFill>
                  <a:srgbClr val="C00000"/>
                </a:solidFill>
                <a:latin typeface="Times New Roman" panose="02020603050405020304" pitchFamily="18" charset="0"/>
                <a:cs typeface="Times New Roman" panose="02020603050405020304" pitchFamily="18" charset="0"/>
              </a:rPr>
              <a:t>Illustration of Routing on Primary Route for </a:t>
            </a:r>
            <a:r>
              <a:rPr lang="en-US" sz="2000" dirty="0" smtClean="0">
                <a:solidFill>
                  <a:srgbClr val="C00000"/>
                </a:solidFill>
                <a:latin typeface="Times New Roman" panose="02020603050405020304" pitchFamily="18" charset="0"/>
                <a:cs typeface="Times New Roman" panose="02020603050405020304" pitchFamily="18" charset="0"/>
              </a:rPr>
              <a:t>Data </a:t>
            </a:r>
            <a:r>
              <a:rPr lang="en-US" sz="2000" dirty="0">
                <a:solidFill>
                  <a:srgbClr val="C00000"/>
                </a:solidFill>
                <a:latin typeface="Times New Roman" panose="02020603050405020304" pitchFamily="18" charset="0"/>
                <a:cs typeface="Times New Roman" panose="02020603050405020304" pitchFamily="18" charset="0"/>
              </a:rPr>
              <a:t>Plane in Proposed Outdoor Small-scale SDWMN </a:t>
            </a:r>
            <a:r>
              <a:rPr lang="en-US" sz="2000" dirty="0" smtClean="0">
                <a:solidFill>
                  <a:srgbClr val="C00000"/>
                </a:solidFill>
                <a:latin typeface="Times New Roman" panose="02020603050405020304" pitchFamily="18" charset="0"/>
                <a:cs typeface="Times New Roman" panose="02020603050405020304" pitchFamily="18" charset="0"/>
              </a:rPr>
              <a:t>Testbed</a:t>
            </a:r>
          </a:p>
          <a:p>
            <a:pPr marL="342900" indent="-342900">
              <a:buFont typeface="Wingdings" charset="2"/>
              <a:buChar char="Ø"/>
            </a:pPr>
            <a:r>
              <a:rPr lang="en-US" sz="2000" dirty="0">
                <a:solidFill>
                  <a:srgbClr val="C00000"/>
                </a:solidFill>
                <a:latin typeface="Times New Roman" charset="0"/>
                <a:ea typeface="Times New Roman" charset="0"/>
                <a:cs typeface="Times New Roman" charset="0"/>
              </a:rPr>
              <a:t>Implementation of In-band Control Plane and Data Plane in Outdoor Medium-Range SDWMN </a:t>
            </a:r>
            <a:r>
              <a:rPr lang="en-US" sz="2000" dirty="0" smtClean="0">
                <a:solidFill>
                  <a:srgbClr val="C00000"/>
                </a:solidFill>
                <a:latin typeface="Times New Roman" charset="0"/>
                <a:ea typeface="Times New Roman" charset="0"/>
                <a:cs typeface="Times New Roman" charset="0"/>
              </a:rPr>
              <a:t>Testbed</a:t>
            </a:r>
          </a:p>
          <a:p>
            <a:pPr marL="342900" indent="-342900">
              <a:buFont typeface="Wingdings" charset="2"/>
              <a:buChar char="Ø"/>
            </a:pPr>
            <a:r>
              <a:rPr lang="en-US" sz="2000" dirty="0">
                <a:solidFill>
                  <a:srgbClr val="C00000"/>
                </a:solidFill>
                <a:latin typeface="Times New Roman" panose="02020603050405020304" pitchFamily="18" charset="0"/>
                <a:cs typeface="Times New Roman" panose="02020603050405020304" pitchFamily="18" charset="0"/>
              </a:rPr>
              <a:t>Detection of Liveness of Every Active/Inactive Wireless Mesh Node by </a:t>
            </a:r>
            <a:r>
              <a:rPr lang="en-US" sz="2000" dirty="0" err="1">
                <a:solidFill>
                  <a:srgbClr val="C00000"/>
                </a:solidFill>
                <a:latin typeface="Times New Roman" panose="02020603050405020304" pitchFamily="18" charset="0"/>
                <a:cs typeface="Times New Roman" panose="02020603050405020304" pitchFamily="18" charset="0"/>
              </a:rPr>
              <a:t>Ryu</a:t>
            </a:r>
            <a:r>
              <a:rPr lang="en-US" sz="2000" dirty="0">
                <a:solidFill>
                  <a:srgbClr val="C00000"/>
                </a:solidFill>
                <a:latin typeface="Times New Roman" panose="02020603050405020304" pitchFamily="18" charset="0"/>
                <a:cs typeface="Times New Roman" panose="02020603050405020304" pitchFamily="18" charset="0"/>
              </a:rPr>
              <a:t> </a:t>
            </a:r>
            <a:r>
              <a:rPr lang="en-US" sz="2000" dirty="0" smtClean="0">
                <a:solidFill>
                  <a:srgbClr val="C00000"/>
                </a:solidFill>
                <a:latin typeface="Times New Roman" panose="02020603050405020304" pitchFamily="18" charset="0"/>
                <a:cs typeface="Times New Roman" panose="02020603050405020304" pitchFamily="18" charset="0"/>
              </a:rPr>
              <a:t>Controller</a:t>
            </a:r>
            <a:endParaRPr lang="en-US" sz="2000" dirty="0">
              <a:solidFill>
                <a:srgbClr val="C00000"/>
              </a:solidFill>
              <a:latin typeface="Times New Roman" panose="02020603050405020304" pitchFamily="18" charset="0"/>
              <a:cs typeface="Times New Roman" panose="02020603050405020304" pitchFamily="18" charset="0"/>
            </a:endParaRPr>
          </a:p>
          <a:p>
            <a:pPr marL="342900" indent="-342900">
              <a:buFont typeface="Wingdings" charset="2"/>
              <a:buChar char="Ø"/>
            </a:pPr>
            <a:endParaRPr lang="en-US" sz="2000" b="1" dirty="0">
              <a:solidFill>
                <a:srgbClr val="FF0000"/>
              </a:solidFill>
              <a:latin typeface="Times New Roman" panose="02020603050405020304" pitchFamily="18" charset="0"/>
              <a:cs typeface="Times New Roman" panose="02020603050405020304" pitchFamily="18" charset="0"/>
            </a:endParaRPr>
          </a:p>
          <a:p>
            <a:pPr marL="342900" indent="-342900">
              <a:buFont typeface="Wingdings" charset="2"/>
              <a:buChar char="Ø"/>
            </a:pPr>
            <a:endParaRPr lang="en-US" sz="2000" dirty="0">
              <a:solidFill>
                <a:srgbClr val="C00000"/>
              </a:solidFill>
              <a:latin typeface="Times New Roman" charset="0"/>
              <a:ea typeface="Times New Roman" charset="0"/>
              <a:cs typeface="Times New Roman" charset="0"/>
            </a:endParaRPr>
          </a:p>
        </p:txBody>
      </p:sp>
    </p:spTree>
    <p:extLst>
      <p:ext uri="{BB962C8B-B14F-4D97-AF65-F5344CB8AC3E}">
        <p14:creationId xmlns:p14="http://schemas.microsoft.com/office/powerpoint/2010/main" val="88844291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F433C27C-55A5-46FF-A4D2-B63C53304DF0}" type="datetime1">
              <a:rPr lang="en-US" smtClean="0"/>
              <a:t>12/9/19</a:t>
            </a:fld>
            <a:endParaRPr lang="en-US" dirty="0"/>
          </a:p>
        </p:txBody>
      </p:sp>
      <p:sp>
        <p:nvSpPr>
          <p:cNvPr id="5" name="Slide Number Placeholder 4"/>
          <p:cNvSpPr>
            <a:spLocks noGrp="1"/>
          </p:cNvSpPr>
          <p:nvPr>
            <p:ph type="sldNum" sz="quarter" idx="4"/>
          </p:nvPr>
        </p:nvSpPr>
        <p:spPr/>
        <p:txBody>
          <a:bodyPr/>
          <a:lstStyle/>
          <a:p>
            <a:fld id="{2EF116DB-A468-3740-8B51-68F10C5D2402}" type="slidenum">
              <a:rPr lang="en-US" smtClean="0"/>
              <a:pPr/>
              <a:t>11</a:t>
            </a:fld>
            <a:endParaRPr lang="en-US" dirty="0"/>
          </a:p>
        </p:txBody>
      </p:sp>
      <p:sp>
        <p:nvSpPr>
          <p:cNvPr id="7" name="Title 1">
            <a:extLst>
              <a:ext uri="{FF2B5EF4-FFF2-40B4-BE49-F238E27FC236}">
                <a16:creationId xmlns="" xmlns:a16="http://schemas.microsoft.com/office/drawing/2014/main" id="{A9FA7406-94FD-A24A-B944-EAAE20A9D84F}"/>
              </a:ext>
            </a:extLst>
          </p:cNvPr>
          <p:cNvSpPr txBox="1">
            <a:spLocks/>
          </p:cNvSpPr>
          <p:nvPr/>
        </p:nvSpPr>
        <p:spPr>
          <a:xfrm>
            <a:off x="286194" y="799847"/>
            <a:ext cx="2025009" cy="520427"/>
          </a:xfrm>
          <a:prstGeom prst="rect">
            <a:avLst/>
          </a:prstGeom>
        </p:spPr>
        <p:txBody>
          <a:bodyPr vert="horz" lIns="91440" tIns="45720" rIns="91440" bIns="45720" rtlCol="0" anchor="b">
            <a:noAutofit/>
          </a:bodyPr>
          <a:lstStyle>
            <a:lvl1pPr algn="ctr" defTabSz="457200" rtl="0" eaLnBrk="1" latinLnBrk="0" hangingPunct="1">
              <a:spcBef>
                <a:spcPct val="0"/>
              </a:spcBef>
              <a:buNone/>
              <a:defRPr sz="5400" kern="1200">
                <a:solidFill>
                  <a:schemeClr val="tx1"/>
                </a:solidFill>
                <a:latin typeface="+mj-lt"/>
                <a:ea typeface="+mj-ea"/>
                <a:cs typeface="+mj-cs"/>
              </a:defRPr>
            </a:lvl1pPr>
          </a:lstStyle>
          <a:p>
            <a:pPr algn="just"/>
            <a:r>
              <a:rPr lang="en-US" sz="2400" b="1" dirty="0">
                <a:solidFill>
                  <a:srgbClr val="C00000"/>
                </a:solidFill>
                <a:latin typeface="Times New Roman" panose="02020603050405020304" pitchFamily="18" charset="0"/>
                <a:cs typeface="Times New Roman" panose="02020603050405020304" pitchFamily="18" charset="0"/>
              </a:rPr>
              <a:t>Hardware list</a:t>
            </a:r>
          </a:p>
        </p:txBody>
      </p:sp>
      <p:pic>
        <p:nvPicPr>
          <p:cNvPr id="2" name="Picture 1"/>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396391" y="2001291"/>
            <a:ext cx="1914812" cy="1429555"/>
          </a:xfrm>
          <a:prstGeom prst="rect">
            <a:avLst/>
          </a:prstGeom>
        </p:spPr>
      </p:pic>
      <p:sp>
        <p:nvSpPr>
          <p:cNvPr id="8" name="Rectangle 7">
            <a:extLst>
              <a:ext uri="{FF2B5EF4-FFF2-40B4-BE49-F238E27FC236}">
                <a16:creationId xmlns="" xmlns:a16="http://schemas.microsoft.com/office/drawing/2014/main" id="{F3EAD7F3-A080-9B4D-9F1C-4952A7F4FDBB}"/>
              </a:ext>
            </a:extLst>
          </p:cNvPr>
          <p:cNvSpPr/>
          <p:nvPr/>
        </p:nvSpPr>
        <p:spPr>
          <a:xfrm>
            <a:off x="396391" y="3522461"/>
            <a:ext cx="8758051" cy="307777"/>
          </a:xfrm>
          <a:prstGeom prst="rect">
            <a:avLst/>
          </a:prstGeom>
        </p:spPr>
        <p:txBody>
          <a:bodyPr wrap="square">
            <a:spAutoFit/>
          </a:bodyPr>
          <a:lstStyle/>
          <a:p>
            <a:pPr algn="just"/>
            <a:r>
              <a:rPr lang="en-US" sz="1400" dirty="0" smtClean="0">
                <a:solidFill>
                  <a:srgbClr val="000000"/>
                </a:solidFill>
                <a:latin typeface="Times New Roman" panose="02020603050405020304" pitchFamily="18" charset="0"/>
                <a:ea typeface="Batang" panose="02030600000101010101" pitchFamily="18" charset="-127"/>
              </a:rPr>
              <a:t>https</a:t>
            </a:r>
            <a:r>
              <a:rPr lang="en-US" sz="1400" dirty="0">
                <a:solidFill>
                  <a:srgbClr val="000000"/>
                </a:solidFill>
                <a:latin typeface="Times New Roman" panose="02020603050405020304" pitchFamily="18" charset="0"/>
                <a:ea typeface="Batang" panose="02030600000101010101" pitchFamily="18" charset="-127"/>
              </a:rPr>
              <a:t>://</a:t>
            </a:r>
            <a:r>
              <a:rPr lang="en-US" sz="1400" dirty="0" err="1">
                <a:solidFill>
                  <a:srgbClr val="000000"/>
                </a:solidFill>
                <a:latin typeface="Times New Roman" panose="02020603050405020304" pitchFamily="18" charset="0"/>
                <a:ea typeface="Batang" panose="02030600000101010101" pitchFamily="18" charset="-127"/>
              </a:rPr>
              <a:t>ark.intel.com</a:t>
            </a:r>
            <a:r>
              <a:rPr lang="en-US" sz="1400" dirty="0">
                <a:solidFill>
                  <a:srgbClr val="000000"/>
                </a:solidFill>
                <a:latin typeface="Times New Roman" panose="02020603050405020304" pitchFamily="18" charset="0"/>
                <a:ea typeface="Batang" panose="02030600000101010101" pitchFamily="18" charset="-127"/>
              </a:rPr>
              <a:t>/products/95065/Intel-NUC-Kit-NUC7i7BNH [June 7, 2018</a:t>
            </a:r>
            <a:r>
              <a:rPr lang="en-US" sz="1400" dirty="0" smtClean="0">
                <a:solidFill>
                  <a:srgbClr val="000000"/>
                </a:solidFill>
                <a:latin typeface="Times New Roman" panose="02020603050405020304" pitchFamily="18" charset="0"/>
                <a:ea typeface="Batang" panose="02030600000101010101" pitchFamily="18" charset="-127"/>
              </a:rPr>
              <a:t>].</a:t>
            </a:r>
            <a:endParaRPr lang="en-US" sz="1400" dirty="0">
              <a:solidFill>
                <a:srgbClr val="000000"/>
              </a:solidFill>
              <a:latin typeface="Times New Roman" panose="02020603050405020304" pitchFamily="18" charset="0"/>
              <a:ea typeface="Batang" panose="02030600000101010101" pitchFamily="18" charset="-127"/>
            </a:endParaRPr>
          </a:p>
        </p:txBody>
      </p:sp>
      <p:graphicFrame>
        <p:nvGraphicFramePr>
          <p:cNvPr id="9" name="Table 8"/>
          <p:cNvGraphicFramePr>
            <a:graphicFrameLocks noGrp="1"/>
          </p:cNvGraphicFramePr>
          <p:nvPr>
            <p:extLst>
              <p:ext uri="{D42A27DB-BD31-4B8C-83A1-F6EECF244321}">
                <p14:modId xmlns:p14="http://schemas.microsoft.com/office/powerpoint/2010/main" val="511931294"/>
              </p:ext>
            </p:extLst>
          </p:nvPr>
        </p:nvGraphicFramePr>
        <p:xfrm>
          <a:off x="3092932" y="1916394"/>
          <a:ext cx="2755900" cy="1575894"/>
        </p:xfrm>
        <a:graphic>
          <a:graphicData uri="http://schemas.openxmlformats.org/drawingml/2006/table">
            <a:tbl>
              <a:tblPr firstRow="1" bandRow="1">
                <a:tableStyleId>{18603FDC-E32A-4AB5-989C-0864C3EAD2B8}</a:tableStyleId>
              </a:tblPr>
              <a:tblGrid>
                <a:gridCol w="2755900">
                  <a:extLst>
                    <a:ext uri="{9D8B030D-6E8A-4147-A177-3AD203B41FA5}">
                      <a16:colId xmlns="" xmlns:a16="http://schemas.microsoft.com/office/drawing/2014/main" val="20000"/>
                    </a:ext>
                  </a:extLst>
                </a:gridCol>
              </a:tblGrid>
              <a:tr h="392832">
                <a:tc>
                  <a:txBody>
                    <a:bodyPr/>
                    <a:lstStyle/>
                    <a:p>
                      <a:pPr algn="ctr"/>
                      <a:r>
                        <a:rPr lang="en-US" sz="1800" baseline="0" dirty="0">
                          <a:solidFill>
                            <a:schemeClr val="tx1"/>
                          </a:solidFill>
                          <a:latin typeface="Times New Roman" charset="0"/>
                          <a:ea typeface="Times New Roman" charset="0"/>
                          <a:cs typeface="Times New Roman" charset="0"/>
                        </a:rPr>
                        <a:t>Specification</a:t>
                      </a:r>
                      <a:endParaRPr lang="en-US" sz="1800" dirty="0">
                        <a:solidFill>
                          <a:schemeClr val="tx1"/>
                        </a:solidFill>
                        <a:latin typeface="Times New Roman" charset="0"/>
                        <a:ea typeface="Times New Roman" charset="0"/>
                        <a:cs typeface="Times New Roman"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0"/>
                  </a:ext>
                </a:extLst>
              </a:tr>
              <a:tr h="398288">
                <a:tc>
                  <a:txBody>
                    <a:bodyPr/>
                    <a:lstStyle/>
                    <a:p>
                      <a:pPr algn="ctr"/>
                      <a:r>
                        <a:rPr lang="en-US" sz="1800" dirty="0">
                          <a:solidFill>
                            <a:schemeClr val="tx1"/>
                          </a:solidFill>
                          <a:latin typeface="Times New Roman" charset="0"/>
                          <a:ea typeface="Times New Roman" charset="0"/>
                          <a:cs typeface="Times New Roman" charset="0"/>
                        </a:rPr>
                        <a:t>Intel ® </a:t>
                      </a:r>
                      <a:r>
                        <a:rPr lang="en-US" sz="1800" dirty="0" err="1">
                          <a:solidFill>
                            <a:schemeClr val="tx1"/>
                          </a:solidFill>
                          <a:latin typeface="Times New Roman" charset="0"/>
                          <a:ea typeface="Times New Roman" charset="0"/>
                          <a:cs typeface="Times New Roman" charset="0"/>
                        </a:rPr>
                        <a:t>Core</a:t>
                      </a:r>
                      <a:r>
                        <a:rPr lang="en-US" sz="1800" baseline="30000" dirty="0" err="1">
                          <a:solidFill>
                            <a:schemeClr val="tx1"/>
                          </a:solidFill>
                          <a:latin typeface="Times New Roman" charset="0"/>
                          <a:ea typeface="Times New Roman" charset="0"/>
                          <a:cs typeface="Times New Roman" charset="0"/>
                        </a:rPr>
                        <a:t>TM</a:t>
                      </a:r>
                      <a:r>
                        <a:rPr lang="en-US" sz="1800" baseline="30000" dirty="0">
                          <a:solidFill>
                            <a:schemeClr val="tx1"/>
                          </a:solidFill>
                          <a:latin typeface="Times New Roman" charset="0"/>
                          <a:ea typeface="Times New Roman" charset="0"/>
                          <a:cs typeface="Times New Roman" charset="0"/>
                        </a:rPr>
                        <a:t> </a:t>
                      </a:r>
                      <a:r>
                        <a:rPr lang="en-US" sz="1800" baseline="0" dirty="0">
                          <a:solidFill>
                            <a:schemeClr val="tx1"/>
                          </a:solidFill>
                          <a:latin typeface="Times New Roman" charset="0"/>
                          <a:ea typeface="Times New Roman" charset="0"/>
                          <a:cs typeface="Times New Roman" charset="0"/>
                        </a:rPr>
                        <a:t>i7- 7567U</a:t>
                      </a:r>
                      <a:endParaRPr lang="en-US" sz="1800" baseline="30000" dirty="0">
                        <a:solidFill>
                          <a:schemeClr val="tx1"/>
                        </a:solidFill>
                        <a:latin typeface="Times New Roman" charset="0"/>
                        <a:ea typeface="Times New Roman" charset="0"/>
                        <a:cs typeface="Times New Roman"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1"/>
                  </a:ext>
                </a:extLst>
              </a:tr>
              <a:tr h="398288">
                <a:tc>
                  <a:txBody>
                    <a:bodyPr/>
                    <a:lstStyle/>
                    <a:p>
                      <a:pPr algn="ctr"/>
                      <a:r>
                        <a:rPr lang="en-US" sz="1800" dirty="0">
                          <a:solidFill>
                            <a:schemeClr val="tx1"/>
                          </a:solidFill>
                          <a:latin typeface="Times New Roman" charset="0"/>
                          <a:ea typeface="Times New Roman" charset="0"/>
                          <a:cs typeface="Times New Roman" charset="0"/>
                        </a:rPr>
                        <a:t>16 GB (RAM)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2"/>
                  </a:ext>
                </a:extLst>
              </a:tr>
              <a:tr h="386486">
                <a:tc>
                  <a:txBody>
                    <a:bodyPr/>
                    <a:lstStyle/>
                    <a:p>
                      <a:pPr algn="ctr"/>
                      <a:r>
                        <a:rPr lang="en-US" sz="1800" dirty="0">
                          <a:solidFill>
                            <a:schemeClr val="tx1"/>
                          </a:solidFill>
                          <a:latin typeface="Times New Roman" charset="0"/>
                          <a:ea typeface="Times New Roman" charset="0"/>
                          <a:cs typeface="Times New Roman" charset="0"/>
                        </a:rPr>
                        <a:t>500 GB (HDD)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3"/>
                  </a:ext>
                </a:extLst>
              </a:tr>
            </a:tbl>
          </a:graphicData>
        </a:graphic>
      </p:graphicFrame>
      <p:sp>
        <p:nvSpPr>
          <p:cNvPr id="10" name="TextBox 9"/>
          <p:cNvSpPr txBox="1"/>
          <p:nvPr/>
        </p:nvSpPr>
        <p:spPr>
          <a:xfrm>
            <a:off x="6061573" y="1830400"/>
            <a:ext cx="2633464" cy="923330"/>
          </a:xfrm>
          <a:prstGeom prst="rect">
            <a:avLst/>
          </a:prstGeom>
          <a:noFill/>
        </p:spPr>
        <p:txBody>
          <a:bodyPr wrap="square" rtlCol="0">
            <a:spAutoFit/>
          </a:bodyPr>
          <a:lstStyle/>
          <a:p>
            <a:pPr marL="342900" indent="-342900" algn="just">
              <a:buFont typeface="Wingdings" charset="2"/>
              <a:buChar char="§"/>
            </a:pPr>
            <a:r>
              <a:rPr lang="en-US" b="1" dirty="0">
                <a:solidFill>
                  <a:srgbClr val="FF0000"/>
                </a:solidFill>
                <a:latin typeface="Times New Roman" charset="0"/>
                <a:ea typeface="Times New Roman" charset="0"/>
                <a:cs typeface="Times New Roman" charset="0"/>
              </a:rPr>
              <a:t>Gateway</a:t>
            </a:r>
          </a:p>
          <a:p>
            <a:pPr marL="342900" indent="-342900" algn="just">
              <a:buFont typeface="Wingdings" charset="2"/>
              <a:buChar char="§"/>
            </a:pPr>
            <a:r>
              <a:rPr lang="en-US" b="1" dirty="0">
                <a:solidFill>
                  <a:srgbClr val="FF0000"/>
                </a:solidFill>
                <a:latin typeface="Times New Roman" charset="0"/>
                <a:ea typeface="Times New Roman" charset="0"/>
                <a:cs typeface="Times New Roman" charset="0"/>
              </a:rPr>
              <a:t>Receive data </a:t>
            </a:r>
            <a:r>
              <a:rPr lang="en-US" b="1" dirty="0" smtClean="0">
                <a:solidFill>
                  <a:srgbClr val="FF0000"/>
                </a:solidFill>
                <a:latin typeface="Times New Roman" charset="0"/>
                <a:ea typeface="Times New Roman" charset="0"/>
                <a:cs typeface="Times New Roman" charset="0"/>
              </a:rPr>
              <a:t>from a </a:t>
            </a:r>
            <a:r>
              <a:rPr lang="en-US" b="1" dirty="0">
                <a:solidFill>
                  <a:srgbClr val="FF0000"/>
                </a:solidFill>
                <a:latin typeface="Times New Roman" charset="0"/>
                <a:ea typeface="Times New Roman" charset="0"/>
                <a:cs typeface="Times New Roman" charset="0"/>
              </a:rPr>
              <a:t>wireless mesh node</a:t>
            </a:r>
          </a:p>
        </p:txBody>
      </p:sp>
      <p:sp>
        <p:nvSpPr>
          <p:cNvPr id="15" name="Rectangle 14"/>
          <p:cNvSpPr/>
          <p:nvPr/>
        </p:nvSpPr>
        <p:spPr>
          <a:xfrm>
            <a:off x="72633" y="1461068"/>
            <a:ext cx="2672526" cy="369332"/>
          </a:xfrm>
          <a:prstGeom prst="rect">
            <a:avLst/>
          </a:prstGeom>
        </p:spPr>
        <p:txBody>
          <a:bodyPr wrap="none">
            <a:spAutoFit/>
          </a:bodyPr>
          <a:lstStyle/>
          <a:p>
            <a:pPr algn="ctr">
              <a:defRPr/>
            </a:pPr>
            <a:r>
              <a:rPr lang="en-US" b="1" dirty="0">
                <a:solidFill>
                  <a:schemeClr val="accent6">
                    <a:lumMod val="50000"/>
                  </a:schemeClr>
                </a:solidFill>
                <a:latin typeface="Times New Roman" panose="02020603050405020304" pitchFamily="18" charset="0"/>
                <a:cs typeface="Times New Roman" panose="02020603050405020304" pitchFamily="18" charset="0"/>
              </a:rPr>
              <a:t>Intel ® NUC7i7BNH [12]</a:t>
            </a:r>
          </a:p>
        </p:txBody>
      </p:sp>
      <p:pic>
        <p:nvPicPr>
          <p:cNvPr id="11" name="Picture 10"/>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96391" y="4349036"/>
            <a:ext cx="2113823" cy="1549399"/>
          </a:xfrm>
          <a:prstGeom prst="rect">
            <a:avLst/>
          </a:prstGeom>
        </p:spPr>
      </p:pic>
      <p:graphicFrame>
        <p:nvGraphicFramePr>
          <p:cNvPr id="12" name="Table 11"/>
          <p:cNvGraphicFramePr>
            <a:graphicFrameLocks noGrp="1"/>
          </p:cNvGraphicFramePr>
          <p:nvPr>
            <p:extLst>
              <p:ext uri="{D42A27DB-BD31-4B8C-83A1-F6EECF244321}">
                <p14:modId xmlns:p14="http://schemas.microsoft.com/office/powerpoint/2010/main" val="546352619"/>
              </p:ext>
            </p:extLst>
          </p:nvPr>
        </p:nvGraphicFramePr>
        <p:xfrm>
          <a:off x="3092932" y="4335788"/>
          <a:ext cx="2755900" cy="1575894"/>
        </p:xfrm>
        <a:graphic>
          <a:graphicData uri="http://schemas.openxmlformats.org/drawingml/2006/table">
            <a:tbl>
              <a:tblPr firstRow="1" bandRow="1">
                <a:tableStyleId>{18603FDC-E32A-4AB5-989C-0864C3EAD2B8}</a:tableStyleId>
              </a:tblPr>
              <a:tblGrid>
                <a:gridCol w="2755900">
                  <a:extLst>
                    <a:ext uri="{9D8B030D-6E8A-4147-A177-3AD203B41FA5}">
                      <a16:colId xmlns="" xmlns:a16="http://schemas.microsoft.com/office/drawing/2014/main" val="20000"/>
                    </a:ext>
                  </a:extLst>
                </a:gridCol>
              </a:tblGrid>
              <a:tr h="392832">
                <a:tc>
                  <a:txBody>
                    <a:bodyPr/>
                    <a:lstStyle/>
                    <a:p>
                      <a:pPr algn="ctr"/>
                      <a:r>
                        <a:rPr lang="en-US" sz="1800" baseline="0" dirty="0">
                          <a:solidFill>
                            <a:schemeClr val="tx1"/>
                          </a:solidFill>
                          <a:latin typeface="Times New Roman" charset="0"/>
                          <a:ea typeface="Times New Roman" charset="0"/>
                          <a:cs typeface="Times New Roman" charset="0"/>
                        </a:rPr>
                        <a:t>Specification</a:t>
                      </a:r>
                      <a:endParaRPr lang="en-US" sz="1800" dirty="0">
                        <a:solidFill>
                          <a:schemeClr val="tx1"/>
                        </a:solidFill>
                        <a:latin typeface="Times New Roman" charset="0"/>
                        <a:ea typeface="Times New Roman" charset="0"/>
                        <a:cs typeface="Times New Roman"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0"/>
                  </a:ext>
                </a:extLst>
              </a:tr>
              <a:tr h="398288">
                <a:tc>
                  <a:txBody>
                    <a:bodyPr/>
                    <a:lstStyle/>
                    <a:p>
                      <a:pPr algn="ctr"/>
                      <a:r>
                        <a:rPr lang="en-US" sz="1800" dirty="0">
                          <a:solidFill>
                            <a:schemeClr val="tx1"/>
                          </a:solidFill>
                          <a:latin typeface="Times New Roman" charset="0"/>
                          <a:ea typeface="Times New Roman" charset="0"/>
                          <a:cs typeface="Times New Roman" charset="0"/>
                        </a:rPr>
                        <a:t>Quad core</a:t>
                      </a:r>
                      <a:r>
                        <a:rPr lang="en-US" sz="1800" baseline="0" dirty="0">
                          <a:solidFill>
                            <a:schemeClr val="tx1"/>
                          </a:solidFill>
                          <a:latin typeface="Times New Roman" charset="0"/>
                          <a:ea typeface="Times New Roman" charset="0"/>
                          <a:cs typeface="Times New Roman" charset="0"/>
                        </a:rPr>
                        <a:t> 1.2 GHz</a:t>
                      </a:r>
                      <a:endParaRPr lang="en-US" sz="1800" baseline="30000" dirty="0">
                        <a:solidFill>
                          <a:schemeClr val="tx1"/>
                        </a:solidFill>
                        <a:latin typeface="Times New Roman" charset="0"/>
                        <a:ea typeface="Times New Roman" charset="0"/>
                        <a:cs typeface="Times New Roman"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1"/>
                  </a:ext>
                </a:extLst>
              </a:tr>
              <a:tr h="398288">
                <a:tc>
                  <a:txBody>
                    <a:bodyPr/>
                    <a:lstStyle/>
                    <a:p>
                      <a:pPr algn="ctr"/>
                      <a:r>
                        <a:rPr lang="en-US" sz="1800" dirty="0">
                          <a:solidFill>
                            <a:schemeClr val="tx1"/>
                          </a:solidFill>
                          <a:latin typeface="Times New Roman" charset="0"/>
                          <a:ea typeface="Times New Roman" charset="0"/>
                          <a:cs typeface="Times New Roman" charset="0"/>
                        </a:rPr>
                        <a:t>1</a:t>
                      </a:r>
                      <a:r>
                        <a:rPr lang="en-US" sz="1800" baseline="0" dirty="0">
                          <a:solidFill>
                            <a:schemeClr val="tx1"/>
                          </a:solidFill>
                          <a:latin typeface="Times New Roman" charset="0"/>
                          <a:ea typeface="Times New Roman" charset="0"/>
                          <a:cs typeface="Times New Roman" charset="0"/>
                        </a:rPr>
                        <a:t> GB (RAM)</a:t>
                      </a:r>
                      <a:endParaRPr lang="en-US" sz="1800" dirty="0">
                        <a:solidFill>
                          <a:schemeClr val="tx1"/>
                        </a:solidFill>
                        <a:latin typeface="Times New Roman" charset="0"/>
                        <a:ea typeface="Times New Roman" charset="0"/>
                        <a:cs typeface="Times New Roman"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2"/>
                  </a:ext>
                </a:extLst>
              </a:tr>
              <a:tr h="386486">
                <a:tc>
                  <a:txBody>
                    <a:bodyPr/>
                    <a:lstStyle/>
                    <a:p>
                      <a:pPr algn="ctr"/>
                      <a:r>
                        <a:rPr lang="en-US" sz="1800" dirty="0">
                          <a:solidFill>
                            <a:schemeClr val="tx1"/>
                          </a:solidFill>
                          <a:latin typeface="Times New Roman" charset="0"/>
                          <a:ea typeface="Times New Roman" charset="0"/>
                          <a:cs typeface="Times New Roman" charset="0"/>
                        </a:rPr>
                        <a:t>32 GB (SD</a:t>
                      </a:r>
                      <a:r>
                        <a:rPr lang="en-US" sz="1800" baseline="0" dirty="0">
                          <a:solidFill>
                            <a:schemeClr val="tx1"/>
                          </a:solidFill>
                          <a:latin typeface="Times New Roman" charset="0"/>
                          <a:ea typeface="Times New Roman" charset="0"/>
                          <a:cs typeface="Times New Roman" charset="0"/>
                        </a:rPr>
                        <a:t> Card</a:t>
                      </a:r>
                      <a:r>
                        <a:rPr lang="en-US" sz="1800" dirty="0">
                          <a:solidFill>
                            <a:schemeClr val="tx1"/>
                          </a:solidFill>
                          <a:latin typeface="Times New Roman" charset="0"/>
                          <a:ea typeface="Times New Roman" charset="0"/>
                          <a:cs typeface="Times New Roman"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3"/>
                  </a:ext>
                </a:extLst>
              </a:tr>
            </a:tbl>
          </a:graphicData>
        </a:graphic>
      </p:graphicFrame>
      <p:sp>
        <p:nvSpPr>
          <p:cNvPr id="13" name="Rectangle 12"/>
          <p:cNvSpPr/>
          <p:nvPr/>
        </p:nvSpPr>
        <p:spPr>
          <a:xfrm>
            <a:off x="396391" y="3838910"/>
            <a:ext cx="2113824" cy="369332"/>
          </a:xfrm>
          <a:prstGeom prst="rect">
            <a:avLst/>
          </a:prstGeom>
        </p:spPr>
        <p:txBody>
          <a:bodyPr wrap="square">
            <a:spAutoFit/>
          </a:bodyPr>
          <a:lstStyle/>
          <a:p>
            <a:pPr algn="ctr">
              <a:defRPr/>
            </a:pPr>
            <a:r>
              <a:rPr lang="en-US" b="1" dirty="0">
                <a:solidFill>
                  <a:schemeClr val="accent6">
                    <a:lumMod val="50000"/>
                  </a:schemeClr>
                </a:solidFill>
                <a:latin typeface="Times New Roman" panose="02020603050405020304" pitchFamily="18" charset="0"/>
                <a:cs typeface="Times New Roman" panose="02020603050405020304" pitchFamily="18" charset="0"/>
              </a:rPr>
              <a:t>Raspberry Pi 3 [11]</a:t>
            </a:r>
          </a:p>
        </p:txBody>
      </p:sp>
      <p:sp>
        <p:nvSpPr>
          <p:cNvPr id="14" name="TextBox 13"/>
          <p:cNvSpPr txBox="1"/>
          <p:nvPr/>
        </p:nvSpPr>
        <p:spPr>
          <a:xfrm>
            <a:off x="6174500" y="4250798"/>
            <a:ext cx="2520537" cy="923330"/>
          </a:xfrm>
          <a:prstGeom prst="rect">
            <a:avLst/>
          </a:prstGeom>
          <a:noFill/>
        </p:spPr>
        <p:txBody>
          <a:bodyPr wrap="square" rtlCol="0">
            <a:spAutoFit/>
          </a:bodyPr>
          <a:lstStyle/>
          <a:p>
            <a:pPr marL="342900" indent="-342900" algn="just">
              <a:buFont typeface="Wingdings" charset="2"/>
              <a:buChar char="§"/>
            </a:pPr>
            <a:r>
              <a:rPr lang="en-US" b="1" dirty="0">
                <a:solidFill>
                  <a:srgbClr val="FF0000"/>
                </a:solidFill>
                <a:latin typeface="Times New Roman" charset="0"/>
                <a:ea typeface="Times New Roman" charset="0"/>
                <a:cs typeface="Times New Roman" charset="0"/>
              </a:rPr>
              <a:t>Wireless Mesh Node</a:t>
            </a:r>
          </a:p>
          <a:p>
            <a:pPr marL="342900" indent="-342900" algn="just">
              <a:buFont typeface="Wingdings" charset="2"/>
              <a:buChar char="§"/>
            </a:pPr>
            <a:r>
              <a:rPr lang="en-US" b="1" dirty="0">
                <a:solidFill>
                  <a:srgbClr val="FF0000"/>
                </a:solidFill>
                <a:latin typeface="Times New Roman" charset="0"/>
                <a:ea typeface="Times New Roman" charset="0"/>
                <a:cs typeface="Times New Roman" charset="0"/>
              </a:rPr>
              <a:t>Send data</a:t>
            </a:r>
          </a:p>
          <a:p>
            <a:pPr marL="342900" indent="-342900" algn="just">
              <a:buFont typeface="Wingdings" charset="2"/>
              <a:buChar char="§"/>
            </a:pPr>
            <a:r>
              <a:rPr lang="en-US" b="1" dirty="0">
                <a:solidFill>
                  <a:srgbClr val="FF0000"/>
                </a:solidFill>
                <a:latin typeface="Times New Roman" charset="0"/>
                <a:ea typeface="Times New Roman" charset="0"/>
                <a:cs typeface="Times New Roman" charset="0"/>
              </a:rPr>
              <a:t>Relay data</a:t>
            </a:r>
          </a:p>
        </p:txBody>
      </p:sp>
      <p:sp>
        <p:nvSpPr>
          <p:cNvPr id="16" name="Rectangle 15"/>
          <p:cNvSpPr/>
          <p:nvPr/>
        </p:nvSpPr>
        <p:spPr>
          <a:xfrm>
            <a:off x="293846" y="5926130"/>
            <a:ext cx="4572000" cy="276999"/>
          </a:xfrm>
          <a:prstGeom prst="rect">
            <a:avLst/>
          </a:prstGeom>
        </p:spPr>
        <p:txBody>
          <a:bodyPr>
            <a:spAutoFit/>
          </a:bodyPr>
          <a:lstStyle/>
          <a:p>
            <a:r>
              <a:rPr lang="en-US" sz="1200" dirty="0" smtClean="0">
                <a:latin typeface="Times New Roman" charset="0"/>
                <a:ea typeface="Times New Roman" charset="0"/>
                <a:cs typeface="Times New Roman" charset="0"/>
              </a:rPr>
              <a:t>https</a:t>
            </a:r>
            <a:r>
              <a:rPr lang="en-US" sz="1200" dirty="0">
                <a:latin typeface="Times New Roman" charset="0"/>
                <a:ea typeface="Times New Roman" charset="0"/>
                <a:cs typeface="Times New Roman" charset="0"/>
              </a:rPr>
              <a:t>://</a:t>
            </a:r>
            <a:r>
              <a:rPr lang="en-US" sz="1200" dirty="0" err="1">
                <a:latin typeface="Times New Roman" charset="0"/>
                <a:ea typeface="Times New Roman" charset="0"/>
                <a:cs typeface="Times New Roman" charset="0"/>
              </a:rPr>
              <a:t>www.raspberrypi.org</a:t>
            </a:r>
            <a:r>
              <a:rPr lang="en-US" sz="1200" dirty="0">
                <a:latin typeface="Times New Roman" charset="0"/>
                <a:ea typeface="Times New Roman" charset="0"/>
                <a:cs typeface="Times New Roman" charset="0"/>
              </a:rPr>
              <a:t>/products/raspberry-pi-3-model-b/</a:t>
            </a:r>
          </a:p>
        </p:txBody>
      </p:sp>
    </p:spTree>
    <p:extLst>
      <p:ext uri="{BB962C8B-B14F-4D97-AF65-F5344CB8AC3E}">
        <p14:creationId xmlns:p14="http://schemas.microsoft.com/office/powerpoint/2010/main" val="13686584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F433C27C-55A5-46FF-A4D2-B63C53304DF0}" type="datetime1">
              <a:rPr lang="en-US" smtClean="0"/>
              <a:t>12/9/19</a:t>
            </a:fld>
            <a:endParaRPr lang="en-US" dirty="0"/>
          </a:p>
        </p:txBody>
      </p:sp>
      <p:sp>
        <p:nvSpPr>
          <p:cNvPr id="5" name="Slide Number Placeholder 4"/>
          <p:cNvSpPr>
            <a:spLocks noGrp="1"/>
          </p:cNvSpPr>
          <p:nvPr>
            <p:ph type="sldNum" sz="quarter" idx="4"/>
          </p:nvPr>
        </p:nvSpPr>
        <p:spPr/>
        <p:txBody>
          <a:bodyPr/>
          <a:lstStyle/>
          <a:p>
            <a:fld id="{2EF116DB-A468-3740-8B51-68F10C5D2402}" type="slidenum">
              <a:rPr lang="en-US" smtClean="0"/>
              <a:pPr/>
              <a:t>12</a:t>
            </a:fld>
            <a:endParaRPr lang="en-US" dirty="0"/>
          </a:p>
        </p:txBody>
      </p:sp>
      <p:sp>
        <p:nvSpPr>
          <p:cNvPr id="10" name="Rectangle 9"/>
          <p:cNvSpPr/>
          <p:nvPr/>
        </p:nvSpPr>
        <p:spPr>
          <a:xfrm>
            <a:off x="252726" y="825623"/>
            <a:ext cx="4611374" cy="369332"/>
          </a:xfrm>
          <a:prstGeom prst="rect">
            <a:avLst/>
          </a:prstGeom>
        </p:spPr>
        <p:txBody>
          <a:bodyPr wrap="square">
            <a:spAutoFit/>
          </a:bodyPr>
          <a:lstStyle/>
          <a:p>
            <a:pPr algn="ctr">
              <a:defRPr/>
            </a:pPr>
            <a:r>
              <a:rPr lang="en-US" b="1" dirty="0">
                <a:solidFill>
                  <a:schemeClr val="accent6">
                    <a:lumMod val="50000"/>
                  </a:schemeClr>
                </a:solidFill>
                <a:latin typeface="Times New Roman" panose="02020603050405020304" pitchFamily="18" charset="0"/>
                <a:cs typeface="Times New Roman" panose="02020603050405020304" pitchFamily="18" charset="0"/>
              </a:rPr>
              <a:t>EDUP EP-AC1605 Dual-Band Antenna [22]</a:t>
            </a:r>
          </a:p>
        </p:txBody>
      </p:sp>
      <p:pic>
        <p:nvPicPr>
          <p:cNvPr id="11" name="Picture 10"/>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42698" y="1287660"/>
            <a:ext cx="2411626" cy="1987625"/>
          </a:xfrm>
          <a:prstGeom prst="rect">
            <a:avLst/>
          </a:prstGeom>
        </p:spPr>
      </p:pic>
      <p:graphicFrame>
        <p:nvGraphicFramePr>
          <p:cNvPr id="12" name="Table 11"/>
          <p:cNvGraphicFramePr>
            <a:graphicFrameLocks noGrp="1"/>
          </p:cNvGraphicFramePr>
          <p:nvPr>
            <p:extLst>
              <p:ext uri="{D42A27DB-BD31-4B8C-83A1-F6EECF244321}">
                <p14:modId xmlns:p14="http://schemas.microsoft.com/office/powerpoint/2010/main" val="1732483544"/>
              </p:ext>
            </p:extLst>
          </p:nvPr>
        </p:nvGraphicFramePr>
        <p:xfrm>
          <a:off x="3589124" y="1369226"/>
          <a:ext cx="2755900" cy="1672992"/>
        </p:xfrm>
        <a:graphic>
          <a:graphicData uri="http://schemas.openxmlformats.org/drawingml/2006/table">
            <a:tbl>
              <a:tblPr firstRow="1" bandRow="1">
                <a:tableStyleId>{18603FDC-E32A-4AB5-989C-0864C3EAD2B8}</a:tableStyleId>
              </a:tblPr>
              <a:tblGrid>
                <a:gridCol w="2755900">
                  <a:extLst>
                    <a:ext uri="{9D8B030D-6E8A-4147-A177-3AD203B41FA5}">
                      <a16:colId xmlns="" xmlns:a16="http://schemas.microsoft.com/office/drawing/2014/main" val="20000"/>
                    </a:ext>
                  </a:extLst>
                </a:gridCol>
              </a:tblGrid>
              <a:tr h="392832">
                <a:tc>
                  <a:txBody>
                    <a:bodyPr/>
                    <a:lstStyle/>
                    <a:p>
                      <a:pPr algn="ctr"/>
                      <a:r>
                        <a:rPr lang="en-US" baseline="0" dirty="0">
                          <a:solidFill>
                            <a:schemeClr val="tx1"/>
                          </a:solidFill>
                        </a:rPr>
                        <a:t>Specification</a:t>
                      </a:r>
                      <a:endParaRPr lang="en-US" dirty="0">
                        <a:solidFill>
                          <a:schemeClr val="tx1"/>
                        </a:solidFill>
                        <a:latin typeface="Times New Roman" charset="0"/>
                        <a:ea typeface="Times New Roman" charset="0"/>
                        <a:cs typeface="Times New Roman"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0"/>
                  </a:ext>
                </a:extLst>
              </a:tr>
              <a:tr h="398288">
                <a:tc>
                  <a:txBody>
                    <a:bodyPr/>
                    <a:lstStyle/>
                    <a:p>
                      <a:pPr algn="ctr"/>
                      <a:r>
                        <a:rPr lang="en-US" dirty="0">
                          <a:solidFill>
                            <a:schemeClr val="tx1"/>
                          </a:solidFill>
                        </a:rPr>
                        <a:t>Dual-Band ( Support 2.4 GHz &amp; 5 GHz</a:t>
                      </a:r>
                      <a:r>
                        <a:rPr lang="en-US" baseline="0" dirty="0">
                          <a:solidFill>
                            <a:schemeClr val="tx1"/>
                          </a:solidFill>
                        </a:rPr>
                        <a:t> )</a:t>
                      </a:r>
                      <a:endParaRPr lang="en-US" sz="1800" baseline="30000" dirty="0">
                        <a:solidFill>
                          <a:schemeClr val="tx1"/>
                        </a:solidFill>
                        <a:latin typeface="Times New Roman" charset="0"/>
                        <a:ea typeface="Times New Roman" charset="0"/>
                        <a:cs typeface="Times New Roman"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1"/>
                  </a:ext>
                </a:extLst>
              </a:tr>
              <a:tr h="398288">
                <a:tc>
                  <a:txBody>
                    <a:bodyPr/>
                    <a:lstStyle/>
                    <a:p>
                      <a:pPr algn="ctr"/>
                      <a:r>
                        <a:rPr lang="en-US" dirty="0">
                          <a:solidFill>
                            <a:schemeClr val="tx1"/>
                          </a:solidFill>
                          <a:latin typeface="Times New Roman" charset="0"/>
                          <a:ea typeface="Times New Roman" charset="0"/>
                          <a:cs typeface="Times New Roman" charset="0"/>
                        </a:rPr>
                        <a:t>2</a:t>
                      </a:r>
                      <a:r>
                        <a:rPr lang="en-US" baseline="0" dirty="0">
                          <a:solidFill>
                            <a:schemeClr val="tx1"/>
                          </a:solidFill>
                          <a:latin typeface="Times New Roman" charset="0"/>
                          <a:ea typeface="Times New Roman" charset="0"/>
                          <a:cs typeface="Times New Roman" charset="0"/>
                        </a:rPr>
                        <a:t> x ( 6 </a:t>
                      </a:r>
                      <a:r>
                        <a:rPr lang="en-US" baseline="0" dirty="0" err="1">
                          <a:solidFill>
                            <a:schemeClr val="tx1"/>
                          </a:solidFill>
                          <a:latin typeface="Times New Roman" charset="0"/>
                          <a:ea typeface="Times New Roman" charset="0"/>
                          <a:cs typeface="Times New Roman" charset="0"/>
                        </a:rPr>
                        <a:t>dBi</a:t>
                      </a:r>
                      <a:r>
                        <a:rPr lang="en-US" baseline="0" dirty="0">
                          <a:solidFill>
                            <a:schemeClr val="tx1"/>
                          </a:solidFill>
                          <a:latin typeface="Times New Roman" charset="0"/>
                          <a:ea typeface="Times New Roman" charset="0"/>
                          <a:cs typeface="Times New Roman" charset="0"/>
                        </a:rPr>
                        <a:t> omnidirectional antenna )</a:t>
                      </a:r>
                      <a:endParaRPr lang="en-US" dirty="0">
                        <a:solidFill>
                          <a:schemeClr val="tx1"/>
                        </a:solidFill>
                        <a:latin typeface="Times New Roman" charset="0"/>
                        <a:ea typeface="Times New Roman" charset="0"/>
                        <a:cs typeface="Times New Roman"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2"/>
                  </a:ext>
                </a:extLst>
              </a:tr>
            </a:tbl>
          </a:graphicData>
        </a:graphic>
      </p:graphicFrame>
      <p:sp>
        <p:nvSpPr>
          <p:cNvPr id="13" name="TextBox 12"/>
          <p:cNvSpPr txBox="1"/>
          <p:nvPr/>
        </p:nvSpPr>
        <p:spPr>
          <a:xfrm>
            <a:off x="6672450" y="1369226"/>
            <a:ext cx="2520537" cy="923330"/>
          </a:xfrm>
          <a:prstGeom prst="rect">
            <a:avLst/>
          </a:prstGeom>
          <a:noFill/>
        </p:spPr>
        <p:txBody>
          <a:bodyPr wrap="square" rtlCol="0">
            <a:spAutoFit/>
          </a:bodyPr>
          <a:lstStyle/>
          <a:p>
            <a:pPr marL="342900" indent="-342900" algn="just">
              <a:buFont typeface="Wingdings" charset="2"/>
              <a:buChar char="§"/>
            </a:pPr>
            <a:r>
              <a:rPr lang="en-US" b="1" dirty="0">
                <a:solidFill>
                  <a:srgbClr val="FF0000"/>
                </a:solidFill>
                <a:latin typeface="Times New Roman" charset="0"/>
                <a:ea typeface="Times New Roman" charset="0"/>
                <a:cs typeface="Times New Roman" charset="0"/>
              </a:rPr>
              <a:t>Medium-range network reachability</a:t>
            </a:r>
          </a:p>
        </p:txBody>
      </p:sp>
      <p:sp>
        <p:nvSpPr>
          <p:cNvPr id="14" name="Rectangle 13"/>
          <p:cNvSpPr/>
          <p:nvPr/>
        </p:nvSpPr>
        <p:spPr>
          <a:xfrm>
            <a:off x="453598" y="3253557"/>
            <a:ext cx="5125176" cy="276999"/>
          </a:xfrm>
          <a:prstGeom prst="rect">
            <a:avLst/>
          </a:prstGeom>
        </p:spPr>
        <p:txBody>
          <a:bodyPr wrap="square">
            <a:spAutoFit/>
          </a:bodyPr>
          <a:lstStyle/>
          <a:p>
            <a:r>
              <a:rPr lang="en-US" sz="1200" dirty="0" smtClean="0">
                <a:latin typeface="Times New Roman" charset="0"/>
                <a:ea typeface="Times New Roman" charset="0"/>
                <a:cs typeface="Times New Roman" charset="0"/>
              </a:rPr>
              <a:t>http</a:t>
            </a:r>
            <a:r>
              <a:rPr lang="en-US" sz="1200" dirty="0">
                <a:latin typeface="Times New Roman" charset="0"/>
                <a:ea typeface="Times New Roman" charset="0"/>
                <a:cs typeface="Times New Roman" charset="0"/>
              </a:rPr>
              <a:t>://</a:t>
            </a:r>
            <a:r>
              <a:rPr lang="en-US" sz="1200" dirty="0" err="1">
                <a:latin typeface="Times New Roman" charset="0"/>
                <a:ea typeface="Times New Roman" charset="0"/>
                <a:cs typeface="Times New Roman" charset="0"/>
              </a:rPr>
              <a:t>www.szedup.com</a:t>
            </a:r>
            <a:r>
              <a:rPr lang="en-US" sz="1200" dirty="0">
                <a:latin typeface="Times New Roman" charset="0"/>
                <a:ea typeface="Times New Roman" charset="0"/>
                <a:cs typeface="Times New Roman" charset="0"/>
              </a:rPr>
              <a:t>/product-item/ac-1200mbps-wifi-usb-adapter/ </a:t>
            </a:r>
          </a:p>
        </p:txBody>
      </p:sp>
      <p:sp>
        <p:nvSpPr>
          <p:cNvPr id="3" name="Rectangle 2"/>
          <p:cNvSpPr/>
          <p:nvPr/>
        </p:nvSpPr>
        <p:spPr>
          <a:xfrm>
            <a:off x="395074" y="6048573"/>
            <a:ext cx="4572000" cy="307777"/>
          </a:xfrm>
          <a:prstGeom prst="rect">
            <a:avLst/>
          </a:prstGeom>
        </p:spPr>
        <p:txBody>
          <a:bodyPr>
            <a:spAutoFit/>
          </a:bodyPr>
          <a:lstStyle/>
          <a:p>
            <a:r>
              <a:rPr lang="en-US" sz="1400" dirty="0">
                <a:latin typeface="Times New Roman" charset="0"/>
                <a:ea typeface="Times New Roman" charset="0"/>
                <a:cs typeface="Times New Roman" charset="0"/>
              </a:rPr>
              <a:t>https://</a:t>
            </a:r>
            <a:r>
              <a:rPr lang="en-US" sz="1200" dirty="0" err="1">
                <a:latin typeface="Times New Roman" charset="0"/>
                <a:ea typeface="Times New Roman" charset="0"/>
                <a:cs typeface="Times New Roman" charset="0"/>
              </a:rPr>
              <a:t>www.eloopthailand.com</a:t>
            </a:r>
            <a:r>
              <a:rPr lang="en-US" sz="1200" dirty="0">
                <a:latin typeface="Times New Roman" charset="0"/>
                <a:ea typeface="Times New Roman" charset="0"/>
                <a:cs typeface="Times New Roman" charset="0"/>
              </a:rPr>
              <a:t>/collections/e14-20000-mah</a:t>
            </a:r>
          </a:p>
        </p:txBody>
      </p:sp>
      <p:pic>
        <p:nvPicPr>
          <p:cNvPr id="15" name="Picture 1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42698" y="4062826"/>
            <a:ext cx="2259480" cy="1924557"/>
          </a:xfrm>
          <a:prstGeom prst="rect">
            <a:avLst/>
          </a:prstGeom>
        </p:spPr>
      </p:pic>
      <p:graphicFrame>
        <p:nvGraphicFramePr>
          <p:cNvPr id="16" name="Table 15"/>
          <p:cNvGraphicFramePr>
            <a:graphicFrameLocks noGrp="1"/>
          </p:cNvGraphicFramePr>
          <p:nvPr>
            <p:extLst>
              <p:ext uri="{D42A27DB-BD31-4B8C-83A1-F6EECF244321}">
                <p14:modId xmlns:p14="http://schemas.microsoft.com/office/powerpoint/2010/main" val="799280165"/>
              </p:ext>
            </p:extLst>
          </p:nvPr>
        </p:nvGraphicFramePr>
        <p:xfrm>
          <a:off x="3589124" y="4062826"/>
          <a:ext cx="2755900" cy="791120"/>
        </p:xfrm>
        <a:graphic>
          <a:graphicData uri="http://schemas.openxmlformats.org/drawingml/2006/table">
            <a:tbl>
              <a:tblPr firstRow="1" bandRow="1">
                <a:tableStyleId>{18603FDC-E32A-4AB5-989C-0864C3EAD2B8}</a:tableStyleId>
              </a:tblPr>
              <a:tblGrid>
                <a:gridCol w="2755900">
                  <a:extLst>
                    <a:ext uri="{9D8B030D-6E8A-4147-A177-3AD203B41FA5}">
                      <a16:colId xmlns="" xmlns:a16="http://schemas.microsoft.com/office/drawing/2014/main" val="20000"/>
                    </a:ext>
                  </a:extLst>
                </a:gridCol>
              </a:tblGrid>
              <a:tr h="392832">
                <a:tc>
                  <a:txBody>
                    <a:bodyPr/>
                    <a:lstStyle/>
                    <a:p>
                      <a:pPr algn="ctr"/>
                      <a:r>
                        <a:rPr lang="en-US" baseline="0" dirty="0">
                          <a:solidFill>
                            <a:schemeClr val="tx1"/>
                          </a:solidFill>
                        </a:rPr>
                        <a:t>Specification</a:t>
                      </a:r>
                      <a:endParaRPr lang="en-US" dirty="0">
                        <a:solidFill>
                          <a:schemeClr val="tx1"/>
                        </a:solidFill>
                        <a:latin typeface="Times New Roman" charset="0"/>
                        <a:ea typeface="Times New Roman" charset="0"/>
                        <a:cs typeface="Times New Roman"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0"/>
                  </a:ext>
                </a:extLst>
              </a:tr>
              <a:tr h="398288">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dirty="0">
                          <a:solidFill>
                            <a:schemeClr val="tx1"/>
                          </a:solidFill>
                          <a:latin typeface="Times New Roman" charset="0"/>
                          <a:ea typeface="Times New Roman" charset="0"/>
                          <a:cs typeface="Times New Roman" charset="0"/>
                        </a:rPr>
                        <a:t>20000 </a:t>
                      </a:r>
                      <a:r>
                        <a:rPr lang="en-US" dirty="0" err="1">
                          <a:solidFill>
                            <a:schemeClr val="tx1"/>
                          </a:solidFill>
                          <a:latin typeface="Times New Roman" charset="0"/>
                          <a:ea typeface="Times New Roman" charset="0"/>
                          <a:cs typeface="Times New Roman" charset="0"/>
                        </a:rPr>
                        <a:t>mAh</a:t>
                      </a:r>
                      <a:r>
                        <a:rPr lang="en-US" baseline="0" dirty="0">
                          <a:solidFill>
                            <a:schemeClr val="tx1"/>
                          </a:solidFill>
                          <a:latin typeface="Times New Roman" charset="0"/>
                          <a:ea typeface="Times New Roman" charset="0"/>
                          <a:cs typeface="Times New Roman" charset="0"/>
                        </a:rPr>
                        <a:t> </a:t>
                      </a:r>
                      <a:endParaRPr lang="en-US" dirty="0">
                        <a:solidFill>
                          <a:schemeClr val="tx1"/>
                        </a:solidFill>
                        <a:latin typeface="Times New Roman" charset="0"/>
                        <a:ea typeface="Times New Roman" charset="0"/>
                        <a:cs typeface="Times New Roman"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1"/>
                  </a:ext>
                </a:extLst>
              </a:tr>
            </a:tbl>
          </a:graphicData>
        </a:graphic>
      </p:graphicFrame>
      <p:sp>
        <p:nvSpPr>
          <p:cNvPr id="17" name="TextBox 16"/>
          <p:cNvSpPr txBox="1"/>
          <p:nvPr/>
        </p:nvSpPr>
        <p:spPr>
          <a:xfrm>
            <a:off x="6672450" y="3968243"/>
            <a:ext cx="2520537" cy="1200329"/>
          </a:xfrm>
          <a:prstGeom prst="rect">
            <a:avLst/>
          </a:prstGeom>
          <a:noFill/>
        </p:spPr>
        <p:txBody>
          <a:bodyPr wrap="square" rtlCol="0">
            <a:spAutoFit/>
          </a:bodyPr>
          <a:lstStyle/>
          <a:p>
            <a:pPr marL="342900" indent="-342900">
              <a:buFont typeface="Wingdings" charset="2"/>
              <a:buChar char="§"/>
            </a:pPr>
            <a:r>
              <a:rPr lang="en-US" b="1" dirty="0">
                <a:solidFill>
                  <a:srgbClr val="FF0000"/>
                </a:solidFill>
                <a:latin typeface="Times New Roman" charset="0"/>
                <a:ea typeface="Times New Roman" charset="0"/>
                <a:cs typeface="Times New Roman" charset="0"/>
              </a:rPr>
              <a:t>To provide the necessary power to the wireless mesh node</a:t>
            </a:r>
          </a:p>
        </p:txBody>
      </p:sp>
      <p:sp>
        <p:nvSpPr>
          <p:cNvPr id="18" name="Rectangle 17"/>
          <p:cNvSpPr/>
          <p:nvPr/>
        </p:nvSpPr>
        <p:spPr>
          <a:xfrm>
            <a:off x="608326" y="3528306"/>
            <a:ext cx="1309374" cy="646331"/>
          </a:xfrm>
          <a:prstGeom prst="rect">
            <a:avLst/>
          </a:prstGeom>
        </p:spPr>
        <p:txBody>
          <a:bodyPr wrap="square">
            <a:spAutoFit/>
          </a:bodyPr>
          <a:lstStyle/>
          <a:p>
            <a:pPr>
              <a:defRPr/>
            </a:pPr>
            <a:r>
              <a:rPr lang="en-US" b="1" dirty="0">
                <a:solidFill>
                  <a:schemeClr val="accent6">
                    <a:lumMod val="50000"/>
                  </a:schemeClr>
                </a:solidFill>
                <a:latin typeface="Times New Roman" panose="02020603050405020304" pitchFamily="18" charset="0"/>
                <a:cs typeface="Times New Roman" panose="02020603050405020304" pitchFamily="18" charset="0"/>
              </a:rPr>
              <a:t>Battery </a:t>
            </a:r>
          </a:p>
          <a:p>
            <a:pPr algn="ctr">
              <a:defRPr/>
            </a:pPr>
            <a:endParaRPr lang="en-US" b="1" dirty="0">
              <a:solidFill>
                <a:schemeClr val="accent6">
                  <a:lumMod val="50000"/>
                </a:schemeClr>
              </a:solidFill>
              <a:latin typeface="Times New Roman" panose="02020603050405020304" pitchFamily="18" charset="0"/>
              <a:cs typeface="Times New Roman" panose="02020603050405020304" pitchFamily="18" charset="0"/>
            </a:endParaRPr>
          </a:p>
        </p:txBody>
      </p:sp>
      <p:sp>
        <p:nvSpPr>
          <p:cNvPr id="19" name="Title 1">
            <a:extLst>
              <a:ext uri="{FF2B5EF4-FFF2-40B4-BE49-F238E27FC236}">
                <a16:creationId xmlns="" xmlns:a16="http://schemas.microsoft.com/office/drawing/2014/main" id="{A9FA7406-94FD-A24A-B944-EAAE20A9D84F}"/>
              </a:ext>
            </a:extLst>
          </p:cNvPr>
          <p:cNvSpPr txBox="1">
            <a:spLocks/>
          </p:cNvSpPr>
          <p:nvPr/>
        </p:nvSpPr>
        <p:spPr>
          <a:xfrm>
            <a:off x="3589124" y="199526"/>
            <a:ext cx="2025009" cy="520427"/>
          </a:xfrm>
          <a:prstGeom prst="rect">
            <a:avLst/>
          </a:prstGeom>
        </p:spPr>
        <p:txBody>
          <a:bodyPr vert="horz" lIns="91440" tIns="45720" rIns="91440" bIns="45720" rtlCol="0" anchor="b">
            <a:noAutofit/>
          </a:bodyPr>
          <a:lstStyle>
            <a:lvl1pPr algn="ctr" defTabSz="457200" rtl="0" eaLnBrk="1" latinLnBrk="0" hangingPunct="1">
              <a:spcBef>
                <a:spcPct val="0"/>
              </a:spcBef>
              <a:buNone/>
              <a:defRPr sz="5400" kern="1200">
                <a:solidFill>
                  <a:schemeClr val="tx1"/>
                </a:solidFill>
                <a:latin typeface="+mj-lt"/>
                <a:ea typeface="+mj-ea"/>
                <a:cs typeface="+mj-cs"/>
              </a:defRPr>
            </a:lvl1pPr>
          </a:lstStyle>
          <a:p>
            <a:pPr algn="just"/>
            <a:r>
              <a:rPr lang="en-US" sz="2400" b="1" dirty="0">
                <a:solidFill>
                  <a:srgbClr val="C00000"/>
                </a:solidFill>
                <a:latin typeface="Times New Roman" panose="02020603050405020304" pitchFamily="18" charset="0"/>
                <a:cs typeface="Times New Roman" panose="02020603050405020304" pitchFamily="18" charset="0"/>
              </a:rPr>
              <a:t>Hardware list</a:t>
            </a:r>
          </a:p>
        </p:txBody>
      </p:sp>
    </p:spTree>
    <p:extLst>
      <p:ext uri="{BB962C8B-B14F-4D97-AF65-F5344CB8AC3E}">
        <p14:creationId xmlns:p14="http://schemas.microsoft.com/office/powerpoint/2010/main" val="34923736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F433C27C-55A5-46FF-A4D2-B63C53304DF0}" type="datetime1">
              <a:rPr lang="en-US" smtClean="0"/>
              <a:t>12/9/19</a:t>
            </a:fld>
            <a:endParaRPr lang="en-US" dirty="0"/>
          </a:p>
        </p:txBody>
      </p:sp>
      <p:sp>
        <p:nvSpPr>
          <p:cNvPr id="5" name="Slide Number Placeholder 4"/>
          <p:cNvSpPr>
            <a:spLocks noGrp="1"/>
          </p:cNvSpPr>
          <p:nvPr>
            <p:ph type="sldNum" sz="quarter" idx="4"/>
          </p:nvPr>
        </p:nvSpPr>
        <p:spPr/>
        <p:txBody>
          <a:bodyPr/>
          <a:lstStyle/>
          <a:p>
            <a:fld id="{2EF116DB-A468-3740-8B51-68F10C5D2402}" type="slidenum">
              <a:rPr lang="en-US" smtClean="0"/>
              <a:pPr/>
              <a:t>13</a:t>
            </a:fld>
            <a:endParaRPr lang="en-US" dirty="0"/>
          </a:p>
        </p:txBody>
      </p:sp>
      <p:sp>
        <p:nvSpPr>
          <p:cNvPr id="7" name="Rectangle 6"/>
          <p:cNvSpPr/>
          <p:nvPr/>
        </p:nvSpPr>
        <p:spPr>
          <a:xfrm>
            <a:off x="462551" y="824862"/>
            <a:ext cx="3738387" cy="646331"/>
          </a:xfrm>
          <a:prstGeom prst="rect">
            <a:avLst/>
          </a:prstGeom>
        </p:spPr>
        <p:txBody>
          <a:bodyPr wrap="square">
            <a:spAutoFit/>
          </a:bodyPr>
          <a:lstStyle/>
          <a:p>
            <a:pPr>
              <a:defRPr/>
            </a:pPr>
            <a:r>
              <a:rPr lang="en-US" b="1" dirty="0">
                <a:solidFill>
                  <a:schemeClr val="accent6">
                    <a:lumMod val="50000"/>
                  </a:schemeClr>
                </a:solidFill>
                <a:latin typeface="Times New Roman" panose="02020603050405020304" pitchFamily="18" charset="0"/>
                <a:cs typeface="Times New Roman" panose="02020603050405020304" pitchFamily="18" charset="0"/>
              </a:rPr>
              <a:t>Raspberry Pi Camera Module V2</a:t>
            </a:r>
          </a:p>
          <a:p>
            <a:pPr algn="ctr">
              <a:defRPr/>
            </a:pPr>
            <a:endParaRPr lang="en-US" b="1" dirty="0">
              <a:solidFill>
                <a:schemeClr val="accent6">
                  <a:lumMod val="50000"/>
                </a:schemeClr>
              </a:solidFill>
              <a:latin typeface="Times New Roman" panose="02020603050405020304" pitchFamily="18" charset="0"/>
              <a:cs typeface="Times New Roman" panose="02020603050405020304" pitchFamily="18" charset="0"/>
            </a:endParaRPr>
          </a:p>
        </p:txBody>
      </p:sp>
      <p:pic>
        <p:nvPicPr>
          <p:cNvPr id="9" name="Picture 8"/>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62551" y="1471193"/>
            <a:ext cx="2331368" cy="1974372"/>
          </a:xfrm>
          <a:prstGeom prst="rect">
            <a:avLst/>
          </a:prstGeom>
        </p:spPr>
      </p:pic>
      <p:graphicFrame>
        <p:nvGraphicFramePr>
          <p:cNvPr id="10" name="Table 9"/>
          <p:cNvGraphicFramePr>
            <a:graphicFrameLocks noGrp="1"/>
          </p:cNvGraphicFramePr>
          <p:nvPr>
            <p:extLst>
              <p:ext uri="{D42A27DB-BD31-4B8C-83A1-F6EECF244321}">
                <p14:modId xmlns:p14="http://schemas.microsoft.com/office/powerpoint/2010/main" val="957298312"/>
              </p:ext>
            </p:extLst>
          </p:nvPr>
        </p:nvGraphicFramePr>
        <p:xfrm>
          <a:off x="3326297" y="1471394"/>
          <a:ext cx="2928730" cy="1999484"/>
        </p:xfrm>
        <a:graphic>
          <a:graphicData uri="http://schemas.openxmlformats.org/drawingml/2006/table">
            <a:tbl>
              <a:tblPr firstRow="1" bandRow="1">
                <a:tableStyleId>{18603FDC-E32A-4AB5-989C-0864C3EAD2B8}</a:tableStyleId>
              </a:tblPr>
              <a:tblGrid>
                <a:gridCol w="2928730">
                  <a:extLst>
                    <a:ext uri="{9D8B030D-6E8A-4147-A177-3AD203B41FA5}">
                      <a16:colId xmlns="" xmlns:a16="http://schemas.microsoft.com/office/drawing/2014/main" val="20000"/>
                    </a:ext>
                  </a:extLst>
                </a:gridCol>
              </a:tblGrid>
              <a:tr h="431836">
                <a:tc>
                  <a:txBody>
                    <a:bodyPr/>
                    <a:lstStyle/>
                    <a:p>
                      <a:pPr algn="ctr">
                        <a:lnSpc>
                          <a:spcPct val="150000"/>
                        </a:lnSpc>
                      </a:pPr>
                      <a:r>
                        <a:rPr lang="en-US" sz="1800" baseline="0" dirty="0">
                          <a:solidFill>
                            <a:schemeClr val="tx1"/>
                          </a:solidFill>
                          <a:latin typeface="Times New Roman" charset="0"/>
                          <a:ea typeface="Times New Roman" charset="0"/>
                          <a:cs typeface="Times New Roman" charset="0"/>
                        </a:rPr>
                        <a:t>Specification</a:t>
                      </a:r>
                      <a:endParaRPr lang="en-US" sz="1800" dirty="0">
                        <a:solidFill>
                          <a:schemeClr val="tx1"/>
                        </a:solidFill>
                        <a:latin typeface="Times New Roman" charset="0"/>
                        <a:ea typeface="Times New Roman" charset="0"/>
                        <a:cs typeface="Times New Roman"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0"/>
                  </a:ext>
                </a:extLst>
              </a:tr>
              <a:tr h="725397">
                <a:tc>
                  <a:txBody>
                    <a:bodyPr/>
                    <a:lstStyle/>
                    <a:p>
                      <a:pPr algn="ctr">
                        <a:lnSpc>
                          <a:spcPct val="100000"/>
                        </a:lnSpc>
                      </a:pPr>
                      <a:r>
                        <a:rPr lang="en-US" sz="1800" dirty="0">
                          <a:solidFill>
                            <a:schemeClr val="tx1"/>
                          </a:solidFill>
                          <a:latin typeface="Times New Roman" charset="0"/>
                          <a:ea typeface="Times New Roman" charset="0"/>
                          <a:cs typeface="Times New Roman" charset="0"/>
                        </a:rPr>
                        <a:t>Sony</a:t>
                      </a:r>
                      <a:r>
                        <a:rPr lang="en-US" sz="1800" baseline="0" dirty="0">
                          <a:solidFill>
                            <a:schemeClr val="tx1"/>
                          </a:solidFill>
                          <a:latin typeface="Times New Roman" charset="0"/>
                          <a:ea typeface="Times New Roman" charset="0"/>
                          <a:cs typeface="Times New Roman" charset="0"/>
                        </a:rPr>
                        <a:t> IMX219 8-megapixel sensor</a:t>
                      </a:r>
                      <a:endParaRPr lang="en-US" sz="1800" dirty="0">
                        <a:solidFill>
                          <a:schemeClr val="tx1"/>
                        </a:solidFill>
                        <a:latin typeface="Times New Roman" charset="0"/>
                        <a:ea typeface="Times New Roman" charset="0"/>
                        <a:cs typeface="Times New Roman"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2"/>
                  </a:ext>
                </a:extLst>
              </a:tr>
              <a:tr h="771167">
                <a:tc>
                  <a:txBody>
                    <a:bodyPr/>
                    <a:lstStyle/>
                    <a:p>
                      <a:pPr algn="ctr">
                        <a:lnSpc>
                          <a:spcPct val="100000"/>
                        </a:lnSpc>
                      </a:pPr>
                      <a:r>
                        <a:rPr lang="en-US" sz="1800" dirty="0">
                          <a:solidFill>
                            <a:schemeClr val="tx1"/>
                          </a:solidFill>
                          <a:latin typeface="Times New Roman" charset="0"/>
                          <a:ea typeface="Times New Roman" charset="0"/>
                          <a:cs typeface="Times New Roman" charset="0"/>
                        </a:rPr>
                        <a:t>Support 1080p,</a:t>
                      </a:r>
                      <a:r>
                        <a:rPr lang="en-US" sz="1800" baseline="0" dirty="0">
                          <a:solidFill>
                            <a:schemeClr val="tx1"/>
                          </a:solidFill>
                          <a:latin typeface="Times New Roman" charset="0"/>
                          <a:ea typeface="Times New Roman" charset="0"/>
                          <a:cs typeface="Times New Roman" charset="0"/>
                        </a:rPr>
                        <a:t> 729p60 and VGA 90 video modes</a:t>
                      </a:r>
                      <a:endParaRPr lang="en-US" sz="1800" dirty="0">
                        <a:solidFill>
                          <a:schemeClr val="tx1"/>
                        </a:solidFill>
                        <a:latin typeface="Times New Roman" charset="0"/>
                        <a:ea typeface="Times New Roman" charset="0"/>
                        <a:cs typeface="Times New Roman"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3"/>
                  </a:ext>
                </a:extLst>
              </a:tr>
            </a:tbl>
          </a:graphicData>
        </a:graphic>
      </p:graphicFrame>
      <p:sp>
        <p:nvSpPr>
          <p:cNvPr id="11" name="TextBox 10"/>
          <p:cNvSpPr txBox="1"/>
          <p:nvPr/>
        </p:nvSpPr>
        <p:spPr>
          <a:xfrm>
            <a:off x="6359731" y="1974977"/>
            <a:ext cx="2520537" cy="646331"/>
          </a:xfrm>
          <a:prstGeom prst="rect">
            <a:avLst/>
          </a:prstGeom>
          <a:noFill/>
        </p:spPr>
        <p:txBody>
          <a:bodyPr wrap="square" rtlCol="0">
            <a:spAutoFit/>
          </a:bodyPr>
          <a:lstStyle/>
          <a:p>
            <a:pPr marL="342900" indent="-342900">
              <a:buFont typeface="Wingdings" charset="2"/>
              <a:buChar char="§"/>
            </a:pPr>
            <a:r>
              <a:rPr lang="en-US" b="1" dirty="0">
                <a:solidFill>
                  <a:srgbClr val="FF0000"/>
                </a:solidFill>
                <a:latin typeface="Times New Roman" charset="0"/>
                <a:ea typeface="Times New Roman" charset="0"/>
                <a:cs typeface="Times New Roman" charset="0"/>
              </a:rPr>
              <a:t>To capture image or video </a:t>
            </a:r>
          </a:p>
        </p:txBody>
      </p:sp>
      <p:sp>
        <p:nvSpPr>
          <p:cNvPr id="12" name="Rectangle 11"/>
          <p:cNvSpPr/>
          <p:nvPr/>
        </p:nvSpPr>
        <p:spPr>
          <a:xfrm>
            <a:off x="462551" y="3618259"/>
            <a:ext cx="4016684" cy="276999"/>
          </a:xfrm>
          <a:prstGeom prst="rect">
            <a:avLst/>
          </a:prstGeom>
        </p:spPr>
        <p:txBody>
          <a:bodyPr wrap="square">
            <a:spAutoFit/>
          </a:bodyPr>
          <a:lstStyle/>
          <a:p>
            <a:r>
              <a:rPr lang="en-US" sz="1200">
                <a:latin typeface="Times New Roman" charset="0"/>
                <a:ea typeface="Times New Roman" charset="0"/>
                <a:cs typeface="Times New Roman" charset="0"/>
              </a:rPr>
              <a:t>https://</a:t>
            </a:r>
            <a:r>
              <a:rPr lang="en-US" sz="1200" dirty="0" err="1">
                <a:latin typeface="Times New Roman" charset="0"/>
                <a:ea typeface="Times New Roman" charset="0"/>
                <a:cs typeface="Times New Roman" charset="0"/>
              </a:rPr>
              <a:t>www.raspberrypi.org</a:t>
            </a:r>
            <a:r>
              <a:rPr lang="en-US" sz="1200" dirty="0">
                <a:latin typeface="Times New Roman" charset="0"/>
                <a:ea typeface="Times New Roman" charset="0"/>
                <a:cs typeface="Times New Roman" charset="0"/>
              </a:rPr>
              <a:t>/products/camera-module-v2/</a:t>
            </a:r>
          </a:p>
        </p:txBody>
      </p:sp>
      <p:sp>
        <p:nvSpPr>
          <p:cNvPr id="13" name="Title 1">
            <a:extLst>
              <a:ext uri="{FF2B5EF4-FFF2-40B4-BE49-F238E27FC236}">
                <a16:creationId xmlns="" xmlns:a16="http://schemas.microsoft.com/office/drawing/2014/main" id="{A9FA7406-94FD-A24A-B944-EAAE20A9D84F}"/>
              </a:ext>
            </a:extLst>
          </p:cNvPr>
          <p:cNvSpPr txBox="1">
            <a:spLocks/>
          </p:cNvSpPr>
          <p:nvPr/>
        </p:nvSpPr>
        <p:spPr>
          <a:xfrm>
            <a:off x="3578034" y="155509"/>
            <a:ext cx="2025009" cy="520427"/>
          </a:xfrm>
          <a:prstGeom prst="rect">
            <a:avLst/>
          </a:prstGeom>
        </p:spPr>
        <p:txBody>
          <a:bodyPr vert="horz" lIns="91440" tIns="45720" rIns="91440" bIns="45720" rtlCol="0" anchor="b">
            <a:noAutofit/>
          </a:bodyPr>
          <a:lstStyle>
            <a:lvl1pPr algn="ctr" defTabSz="457200" rtl="0" eaLnBrk="1" latinLnBrk="0" hangingPunct="1">
              <a:spcBef>
                <a:spcPct val="0"/>
              </a:spcBef>
              <a:buNone/>
              <a:defRPr sz="5400" kern="1200">
                <a:solidFill>
                  <a:schemeClr val="tx1"/>
                </a:solidFill>
                <a:latin typeface="+mj-lt"/>
                <a:ea typeface="+mj-ea"/>
                <a:cs typeface="+mj-cs"/>
              </a:defRPr>
            </a:lvl1pPr>
          </a:lstStyle>
          <a:p>
            <a:pPr algn="just"/>
            <a:r>
              <a:rPr lang="en-US" sz="2400" b="1" dirty="0">
                <a:solidFill>
                  <a:srgbClr val="C00000"/>
                </a:solidFill>
                <a:latin typeface="Times New Roman" panose="02020603050405020304" pitchFamily="18" charset="0"/>
                <a:cs typeface="Times New Roman" panose="02020603050405020304" pitchFamily="18" charset="0"/>
              </a:rPr>
              <a:t>Hardware list</a:t>
            </a:r>
          </a:p>
        </p:txBody>
      </p:sp>
    </p:spTree>
    <p:extLst>
      <p:ext uri="{BB962C8B-B14F-4D97-AF65-F5344CB8AC3E}">
        <p14:creationId xmlns:p14="http://schemas.microsoft.com/office/powerpoint/2010/main" val="67158581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 xmlns:a16="http://schemas.microsoft.com/office/drawing/2014/main" id="{0E8B3AFE-58EF-B244-9F69-94E5CD8F9ED1}"/>
              </a:ext>
            </a:extLst>
          </p:cNvPr>
          <p:cNvSpPr>
            <a:spLocks noGrp="1"/>
          </p:cNvSpPr>
          <p:nvPr>
            <p:ph type="dt" sz="half" idx="10"/>
          </p:nvPr>
        </p:nvSpPr>
        <p:spPr/>
        <p:txBody>
          <a:bodyPr/>
          <a:lstStyle/>
          <a:p>
            <a:fld id="{F433C27C-55A5-46FF-A4D2-B63C53304DF0}" type="datetime1">
              <a:rPr lang="en-US" smtClean="0"/>
              <a:t>12/9/19</a:t>
            </a:fld>
            <a:endParaRPr lang="en-US" dirty="0"/>
          </a:p>
        </p:txBody>
      </p:sp>
      <p:sp>
        <p:nvSpPr>
          <p:cNvPr id="5" name="Slide Number Placeholder 4">
            <a:extLst>
              <a:ext uri="{FF2B5EF4-FFF2-40B4-BE49-F238E27FC236}">
                <a16:creationId xmlns="" xmlns:a16="http://schemas.microsoft.com/office/drawing/2014/main" id="{326BBE3A-AE20-654C-A5AB-BC8C47169423}"/>
              </a:ext>
            </a:extLst>
          </p:cNvPr>
          <p:cNvSpPr>
            <a:spLocks noGrp="1"/>
          </p:cNvSpPr>
          <p:nvPr>
            <p:ph type="sldNum" sz="quarter" idx="4"/>
          </p:nvPr>
        </p:nvSpPr>
        <p:spPr/>
        <p:txBody>
          <a:bodyPr/>
          <a:lstStyle/>
          <a:p>
            <a:fld id="{2EF116DB-A468-3740-8B51-68F10C5D2402}" type="slidenum">
              <a:rPr lang="en-US" smtClean="0"/>
              <a:pPr/>
              <a:t>14</a:t>
            </a:fld>
            <a:endParaRPr lang="en-US" dirty="0"/>
          </a:p>
        </p:txBody>
      </p:sp>
      <p:graphicFrame>
        <p:nvGraphicFramePr>
          <p:cNvPr id="6" name="Table 5">
            <a:extLst>
              <a:ext uri="{FF2B5EF4-FFF2-40B4-BE49-F238E27FC236}">
                <a16:creationId xmlns="" xmlns:a16="http://schemas.microsoft.com/office/drawing/2014/main" id="{F0D79542-235C-3C42-93CC-AF9BCDE0F69D}"/>
              </a:ext>
            </a:extLst>
          </p:cNvPr>
          <p:cNvGraphicFramePr>
            <a:graphicFrameLocks noGrp="1"/>
          </p:cNvGraphicFramePr>
          <p:nvPr>
            <p:extLst>
              <p:ext uri="{D42A27DB-BD31-4B8C-83A1-F6EECF244321}">
                <p14:modId xmlns:p14="http://schemas.microsoft.com/office/powerpoint/2010/main" val="2538734300"/>
              </p:ext>
            </p:extLst>
          </p:nvPr>
        </p:nvGraphicFramePr>
        <p:xfrm>
          <a:off x="884903" y="1161442"/>
          <a:ext cx="7477430" cy="4472640"/>
        </p:xfrm>
        <a:graphic>
          <a:graphicData uri="http://schemas.openxmlformats.org/drawingml/2006/table">
            <a:tbl>
              <a:tblPr firstRow="1" bandRow="1">
                <a:tableStyleId>{5940675A-B579-460E-94D1-54222C63F5DA}</a:tableStyleId>
              </a:tblPr>
              <a:tblGrid>
                <a:gridCol w="2281228">
                  <a:extLst>
                    <a:ext uri="{9D8B030D-6E8A-4147-A177-3AD203B41FA5}">
                      <a16:colId xmlns="" xmlns:a16="http://schemas.microsoft.com/office/drawing/2014/main" val="318982333"/>
                    </a:ext>
                  </a:extLst>
                </a:gridCol>
                <a:gridCol w="2598101">
                  <a:extLst>
                    <a:ext uri="{9D8B030D-6E8A-4147-A177-3AD203B41FA5}">
                      <a16:colId xmlns="" xmlns:a16="http://schemas.microsoft.com/office/drawing/2014/main" val="4029741358"/>
                    </a:ext>
                  </a:extLst>
                </a:gridCol>
                <a:gridCol w="2598101">
                  <a:extLst>
                    <a:ext uri="{9D8B030D-6E8A-4147-A177-3AD203B41FA5}">
                      <a16:colId xmlns="" xmlns:a16="http://schemas.microsoft.com/office/drawing/2014/main" val="1330965276"/>
                    </a:ext>
                  </a:extLst>
                </a:gridCol>
              </a:tblGrid>
              <a:tr h="444966">
                <a:tc>
                  <a:txBody>
                    <a:bodyPr/>
                    <a:lstStyle/>
                    <a:p>
                      <a:pPr algn="ctr"/>
                      <a:r>
                        <a:rPr lang="en-US" sz="1800" b="1" dirty="0">
                          <a:latin typeface="Times New Roman" panose="02020603050405020304" pitchFamily="18" charset="0"/>
                          <a:cs typeface="Times New Roman" panose="02020603050405020304" pitchFamily="18" charset="0"/>
                        </a:rPr>
                        <a:t>Software</a:t>
                      </a:r>
                    </a:p>
                  </a:txBody>
                  <a:tcPr>
                    <a:solidFill>
                      <a:schemeClr val="accent6">
                        <a:lumMod val="40000"/>
                        <a:lumOff val="60000"/>
                      </a:schemeClr>
                    </a:solidFill>
                  </a:tcPr>
                </a:tc>
                <a:tc>
                  <a:txBody>
                    <a:bodyPr/>
                    <a:lstStyle/>
                    <a:p>
                      <a:pPr algn="ctr"/>
                      <a:r>
                        <a:rPr lang="en-US" sz="1800" b="1" dirty="0">
                          <a:latin typeface="Times New Roman" panose="02020603050405020304" pitchFamily="18" charset="0"/>
                          <a:cs typeface="Times New Roman" panose="02020603050405020304" pitchFamily="18" charset="0"/>
                        </a:rPr>
                        <a:t>Function</a:t>
                      </a:r>
                    </a:p>
                  </a:txBody>
                  <a:tcPr>
                    <a:solidFill>
                      <a:schemeClr val="accent6">
                        <a:lumMod val="40000"/>
                        <a:lumOff val="60000"/>
                      </a:schemeClr>
                    </a:solidFill>
                  </a:tcPr>
                </a:tc>
                <a:tc>
                  <a:txBody>
                    <a:bodyPr/>
                    <a:lstStyle/>
                    <a:p>
                      <a:pPr algn="ctr"/>
                      <a:r>
                        <a:rPr lang="en-US" sz="1800" b="1" dirty="0">
                          <a:latin typeface="Times New Roman" panose="02020603050405020304" pitchFamily="18" charset="0"/>
                          <a:cs typeface="Times New Roman" panose="02020603050405020304" pitchFamily="18" charset="0"/>
                        </a:rPr>
                        <a:t>Installed Node</a:t>
                      </a:r>
                    </a:p>
                  </a:txBody>
                  <a:tcPr>
                    <a:solidFill>
                      <a:schemeClr val="accent6">
                        <a:lumMod val="40000"/>
                        <a:lumOff val="60000"/>
                      </a:schemeClr>
                    </a:solidFill>
                  </a:tcPr>
                </a:tc>
                <a:extLst>
                  <a:ext uri="{0D108BD9-81ED-4DB2-BD59-A6C34878D82A}">
                    <a16:rowId xmlns="" xmlns:a16="http://schemas.microsoft.com/office/drawing/2014/main" val="3532611827"/>
                  </a:ext>
                </a:extLst>
              </a:tr>
              <a:tr h="776583">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800" b="1" dirty="0">
                          <a:latin typeface="Times New Roman" panose="02020603050405020304" pitchFamily="18" charset="0"/>
                          <a:cs typeface="Times New Roman" panose="02020603050405020304" pitchFamily="18" charset="0"/>
                        </a:rPr>
                        <a:t>Open </a:t>
                      </a:r>
                      <a:r>
                        <a:rPr lang="en-US" sz="1800" b="1" dirty="0" err="1">
                          <a:latin typeface="Times New Roman" panose="02020603050405020304" pitchFamily="18" charset="0"/>
                          <a:cs typeface="Times New Roman" panose="02020603050405020304" pitchFamily="18" charset="0"/>
                        </a:rPr>
                        <a:t>Vswitch</a:t>
                      </a:r>
                      <a:r>
                        <a:rPr lang="en-US" sz="1800" b="1" dirty="0">
                          <a:latin typeface="Times New Roman" panose="02020603050405020304" pitchFamily="18" charset="0"/>
                          <a:cs typeface="Times New Roman" panose="02020603050405020304" pitchFamily="18" charset="0"/>
                        </a:rPr>
                        <a:t> (OVS) [5]</a:t>
                      </a:r>
                    </a:p>
                  </a:txBody>
                  <a:tcPr/>
                </a:tc>
                <a:tc>
                  <a:txBody>
                    <a:bodyPr/>
                    <a:lstStyle/>
                    <a:p>
                      <a:pPr algn="ctr"/>
                      <a:r>
                        <a:rPr lang="en-US" sz="1800" b="1" dirty="0">
                          <a:latin typeface="Times New Roman" panose="02020603050405020304" pitchFamily="18" charset="0"/>
                          <a:cs typeface="Times New Roman" panose="02020603050405020304" pitchFamily="18" charset="0"/>
                        </a:rPr>
                        <a:t>Virtual OpenFlow switch</a:t>
                      </a:r>
                    </a:p>
                  </a:txBody>
                  <a:tcPr/>
                </a:tc>
                <a:tc>
                  <a:txBody>
                    <a:bodyPr/>
                    <a:lstStyle/>
                    <a:p>
                      <a:pPr algn="ctr"/>
                      <a:r>
                        <a:rPr lang="en-US" sz="1800" b="1" dirty="0">
                          <a:latin typeface="Times New Roman" panose="02020603050405020304" pitchFamily="18" charset="0"/>
                          <a:cs typeface="Times New Roman" panose="02020603050405020304" pitchFamily="18" charset="0"/>
                        </a:rPr>
                        <a:t>gateway &amp; wireless mesh node</a:t>
                      </a:r>
                    </a:p>
                  </a:txBody>
                  <a:tcPr/>
                </a:tc>
                <a:extLst>
                  <a:ext uri="{0D108BD9-81ED-4DB2-BD59-A6C34878D82A}">
                    <a16:rowId xmlns="" xmlns:a16="http://schemas.microsoft.com/office/drawing/2014/main" val="3314278683"/>
                  </a:ext>
                </a:extLst>
              </a:tr>
              <a:tr h="550080">
                <a:tc>
                  <a:txBody>
                    <a:bodyPr/>
                    <a:lstStyle/>
                    <a:p>
                      <a:pPr algn="ctr"/>
                      <a:r>
                        <a:rPr lang="en-US" sz="1800" b="1" dirty="0">
                          <a:latin typeface="Times New Roman" panose="02020603050405020304" pitchFamily="18" charset="0"/>
                          <a:cs typeface="Times New Roman" panose="02020603050405020304" pitchFamily="18" charset="0"/>
                        </a:rPr>
                        <a:t>RYU [17]</a:t>
                      </a:r>
                    </a:p>
                  </a:txBody>
                  <a:tcPr/>
                </a:tc>
                <a:tc>
                  <a:txBody>
                    <a:bodyPr/>
                    <a:lstStyle/>
                    <a:p>
                      <a:pPr algn="ctr"/>
                      <a:r>
                        <a:rPr lang="en-US" sz="1800" b="1" dirty="0">
                          <a:latin typeface="Times New Roman" panose="02020603050405020304" pitchFamily="18" charset="0"/>
                          <a:cs typeface="Times New Roman" panose="02020603050405020304" pitchFamily="18" charset="0"/>
                        </a:rPr>
                        <a:t>SDN controller platform</a:t>
                      </a:r>
                    </a:p>
                  </a:txBody>
                  <a:tcPr/>
                </a:tc>
                <a:tc>
                  <a:txBody>
                    <a:bodyPr/>
                    <a:lstStyle/>
                    <a:p>
                      <a:pPr algn="ctr"/>
                      <a:r>
                        <a:rPr lang="en-US" sz="1800" b="1" dirty="0">
                          <a:latin typeface="Times New Roman" panose="02020603050405020304" pitchFamily="18" charset="0"/>
                          <a:cs typeface="Times New Roman" panose="02020603050405020304" pitchFamily="18" charset="0"/>
                        </a:rPr>
                        <a:t>gateway</a:t>
                      </a:r>
                    </a:p>
                  </a:txBody>
                  <a:tcPr/>
                </a:tc>
                <a:extLst>
                  <a:ext uri="{0D108BD9-81ED-4DB2-BD59-A6C34878D82A}">
                    <a16:rowId xmlns="" xmlns:a16="http://schemas.microsoft.com/office/drawing/2014/main" val="2982705307"/>
                  </a:ext>
                </a:extLst>
              </a:tr>
              <a:tr h="694837">
                <a:tc>
                  <a:txBody>
                    <a:bodyPr/>
                    <a:lstStyle/>
                    <a:p>
                      <a:pPr algn="ctr"/>
                      <a:r>
                        <a:rPr lang="en-US" sz="1800" b="1" dirty="0">
                          <a:latin typeface="Times New Roman" panose="02020603050405020304" pitchFamily="18" charset="0"/>
                          <a:cs typeface="Times New Roman" panose="02020603050405020304" pitchFamily="18" charset="0"/>
                        </a:rPr>
                        <a:t>Ubuntu Mate (32 bit) [13]</a:t>
                      </a:r>
                    </a:p>
                  </a:txBody>
                  <a:tcPr/>
                </a:tc>
                <a:tc>
                  <a:txBody>
                    <a:bodyPr/>
                    <a:lstStyle/>
                    <a:p>
                      <a:pPr algn="ctr"/>
                      <a:r>
                        <a:rPr lang="en-US" sz="1800" b="1" dirty="0">
                          <a:latin typeface="Times New Roman" panose="02020603050405020304" pitchFamily="18" charset="0"/>
                          <a:cs typeface="Times New Roman" panose="02020603050405020304" pitchFamily="18" charset="0"/>
                        </a:rPr>
                        <a:t>Linux operating system</a:t>
                      </a:r>
                    </a:p>
                  </a:txBody>
                  <a:tcPr/>
                </a:tc>
                <a:tc>
                  <a:txBody>
                    <a:bodyPr/>
                    <a:lstStyle/>
                    <a:p>
                      <a:pPr algn="ctr"/>
                      <a:r>
                        <a:rPr lang="en-US" sz="1800" b="1" dirty="0">
                          <a:latin typeface="Times New Roman" panose="02020603050405020304" pitchFamily="18" charset="0"/>
                          <a:cs typeface="Times New Roman" panose="02020603050405020304" pitchFamily="18" charset="0"/>
                        </a:rPr>
                        <a:t>wireless mesh node</a:t>
                      </a:r>
                    </a:p>
                  </a:txBody>
                  <a:tcPr/>
                </a:tc>
                <a:extLst>
                  <a:ext uri="{0D108BD9-81ED-4DB2-BD59-A6C34878D82A}">
                    <a16:rowId xmlns="" xmlns:a16="http://schemas.microsoft.com/office/drawing/2014/main" val="1473954120"/>
                  </a:ext>
                </a:extLst>
              </a:tr>
              <a:tr h="1003087">
                <a:tc>
                  <a:txBody>
                    <a:bodyPr/>
                    <a:lstStyle/>
                    <a:p>
                      <a:pPr algn="ctr"/>
                      <a:r>
                        <a:rPr lang="en-US" sz="1800" b="1" dirty="0" err="1">
                          <a:latin typeface="Times New Roman" panose="02020603050405020304" pitchFamily="18" charset="0"/>
                          <a:cs typeface="Times New Roman" panose="02020603050405020304" pitchFamily="18" charset="0"/>
                        </a:rPr>
                        <a:t>Iperf</a:t>
                      </a:r>
                      <a:r>
                        <a:rPr lang="en-US" sz="1800" b="1" dirty="0">
                          <a:latin typeface="Times New Roman" panose="02020603050405020304" pitchFamily="18" charset="0"/>
                          <a:cs typeface="Times New Roman" panose="02020603050405020304" pitchFamily="18" charset="0"/>
                        </a:rPr>
                        <a:t> [19]</a:t>
                      </a:r>
                    </a:p>
                  </a:txBody>
                  <a:tcPr/>
                </a:tc>
                <a:tc>
                  <a:txBody>
                    <a:bodyPr/>
                    <a:lstStyle/>
                    <a:p>
                      <a:pPr algn="ctr"/>
                      <a:r>
                        <a:rPr lang="en-US" sz="1800" b="1" dirty="0">
                          <a:latin typeface="Times New Roman" panose="02020603050405020304" pitchFamily="18" charset="0"/>
                          <a:cs typeface="Times New Roman" panose="02020603050405020304" pitchFamily="18" charset="0"/>
                        </a:rPr>
                        <a:t>TCP/UDP throughput measurement tool</a:t>
                      </a:r>
                    </a:p>
                  </a:txBody>
                  <a:tcPr/>
                </a:tc>
                <a:tc>
                  <a:txBody>
                    <a:bodyPr/>
                    <a:lstStyle/>
                    <a:p>
                      <a:pPr algn="ctr"/>
                      <a:r>
                        <a:rPr lang="en-US" sz="1800" b="1" dirty="0">
                          <a:latin typeface="Times New Roman" panose="02020603050405020304" pitchFamily="18" charset="0"/>
                          <a:cs typeface="Times New Roman" panose="02020603050405020304" pitchFamily="18" charset="0"/>
                        </a:rPr>
                        <a:t>gateway &amp; wireless mesh node</a:t>
                      </a:r>
                    </a:p>
                  </a:txBody>
                  <a:tcPr/>
                </a:tc>
                <a:extLst>
                  <a:ext uri="{0D108BD9-81ED-4DB2-BD59-A6C34878D82A}">
                    <a16:rowId xmlns="" xmlns:a16="http://schemas.microsoft.com/office/drawing/2014/main" val="48161281"/>
                  </a:ext>
                </a:extLst>
              </a:tr>
              <a:tr h="1003087">
                <a:tc>
                  <a:txBody>
                    <a:bodyPr/>
                    <a:lstStyle/>
                    <a:p>
                      <a:pPr algn="ctr"/>
                      <a:r>
                        <a:rPr lang="en-US" sz="1800" b="1" dirty="0">
                          <a:latin typeface="Times New Roman" panose="02020603050405020304" pitchFamily="18" charset="0"/>
                          <a:cs typeface="Times New Roman" panose="02020603050405020304" pitchFamily="18" charset="0"/>
                        </a:rPr>
                        <a:t>Ubuntu (32 bit)</a:t>
                      </a:r>
                    </a:p>
                  </a:txBody>
                  <a:tcPr/>
                </a:tc>
                <a:tc>
                  <a:txBody>
                    <a:bodyPr/>
                    <a:lstStyle/>
                    <a:p>
                      <a:pPr algn="ctr"/>
                      <a:r>
                        <a:rPr lang="en-US" sz="1800" b="1" dirty="0">
                          <a:latin typeface="Times New Roman" panose="02020603050405020304" pitchFamily="18" charset="0"/>
                          <a:cs typeface="Times New Roman" panose="02020603050405020304" pitchFamily="18" charset="0"/>
                        </a:rPr>
                        <a:t>Linux operating system</a:t>
                      </a:r>
                    </a:p>
                  </a:txBody>
                  <a:tcPr/>
                </a:tc>
                <a:tc>
                  <a:txBody>
                    <a:bodyPr/>
                    <a:lstStyle/>
                    <a:p>
                      <a:pPr algn="ctr"/>
                      <a:r>
                        <a:rPr lang="en-US" sz="1800" b="1" dirty="0">
                          <a:latin typeface="Times New Roman" panose="02020603050405020304" pitchFamily="18" charset="0"/>
                          <a:cs typeface="Times New Roman" panose="02020603050405020304" pitchFamily="18" charset="0"/>
                        </a:rPr>
                        <a:t>gateway</a:t>
                      </a:r>
                    </a:p>
                  </a:txBody>
                  <a:tcPr/>
                </a:tc>
                <a:extLst>
                  <a:ext uri="{0D108BD9-81ED-4DB2-BD59-A6C34878D82A}">
                    <a16:rowId xmlns="" xmlns:a16="http://schemas.microsoft.com/office/drawing/2014/main" val="547936141"/>
                  </a:ext>
                </a:extLst>
              </a:tr>
            </a:tbl>
          </a:graphicData>
        </a:graphic>
      </p:graphicFrame>
      <p:sp>
        <p:nvSpPr>
          <p:cNvPr id="2" name="Rectangle 1">
            <a:extLst>
              <a:ext uri="{FF2B5EF4-FFF2-40B4-BE49-F238E27FC236}">
                <a16:creationId xmlns="" xmlns:a16="http://schemas.microsoft.com/office/drawing/2014/main" id="{F3EAD7F3-A080-9B4D-9F1C-4952A7F4FDBB}"/>
              </a:ext>
            </a:extLst>
          </p:cNvPr>
          <p:cNvSpPr/>
          <p:nvPr/>
        </p:nvSpPr>
        <p:spPr>
          <a:xfrm>
            <a:off x="192974" y="5599357"/>
            <a:ext cx="8758051" cy="830997"/>
          </a:xfrm>
          <a:prstGeom prst="rect">
            <a:avLst/>
          </a:prstGeom>
        </p:spPr>
        <p:txBody>
          <a:bodyPr wrap="square">
            <a:spAutoFit/>
          </a:bodyPr>
          <a:lstStyle/>
          <a:p>
            <a:pPr algn="just"/>
            <a:r>
              <a:rPr lang="en-US" sz="1200" dirty="0" smtClean="0">
                <a:solidFill>
                  <a:srgbClr val="000000"/>
                </a:solidFill>
                <a:latin typeface="Times New Roman" panose="02020603050405020304" pitchFamily="18" charset="0"/>
                <a:ea typeface="Batang" panose="02030600000101010101" pitchFamily="18" charset="-127"/>
              </a:rPr>
              <a:t>Open </a:t>
            </a:r>
            <a:r>
              <a:rPr lang="en-US" sz="1200" dirty="0" err="1">
                <a:solidFill>
                  <a:srgbClr val="000000"/>
                </a:solidFill>
                <a:latin typeface="Times New Roman" panose="02020603050405020304" pitchFamily="18" charset="0"/>
                <a:ea typeface="Batang" panose="02030600000101010101" pitchFamily="18" charset="-127"/>
              </a:rPr>
              <a:t>vSwitch</a:t>
            </a:r>
            <a:r>
              <a:rPr lang="en-US" sz="1200" dirty="0">
                <a:solidFill>
                  <a:srgbClr val="000000"/>
                </a:solidFill>
                <a:latin typeface="Times New Roman" panose="02020603050405020304" pitchFamily="18" charset="0"/>
                <a:ea typeface="Batang" panose="02030600000101010101" pitchFamily="18" charset="-127"/>
              </a:rPr>
              <a:t> [Online] – Available from:  http://</a:t>
            </a:r>
            <a:r>
              <a:rPr lang="en-US" sz="1200" dirty="0" err="1">
                <a:solidFill>
                  <a:srgbClr val="000000"/>
                </a:solidFill>
                <a:latin typeface="Times New Roman" panose="02020603050405020304" pitchFamily="18" charset="0"/>
                <a:ea typeface="Batang" panose="02030600000101010101" pitchFamily="18" charset="-127"/>
              </a:rPr>
              <a:t>openvswitch.org</a:t>
            </a:r>
            <a:r>
              <a:rPr lang="en-US" sz="1200" dirty="0">
                <a:solidFill>
                  <a:srgbClr val="000000"/>
                </a:solidFill>
                <a:latin typeface="Times New Roman" panose="02020603050405020304" pitchFamily="18" charset="0"/>
                <a:ea typeface="Batang" panose="02030600000101010101" pitchFamily="18" charset="-127"/>
              </a:rPr>
              <a:t>/ [June 7, 2018].</a:t>
            </a:r>
          </a:p>
          <a:p>
            <a:pPr algn="just"/>
            <a:r>
              <a:rPr lang="en-US" sz="1200" dirty="0" err="1" smtClean="0"/>
              <a:t>Ubunut</a:t>
            </a:r>
            <a:r>
              <a:rPr lang="en-US" sz="1200" dirty="0" smtClean="0"/>
              <a:t>-Mate </a:t>
            </a:r>
            <a:r>
              <a:rPr lang="en-US" sz="1200" dirty="0"/>
              <a:t>[Online]. Available from : https://</a:t>
            </a:r>
            <a:r>
              <a:rPr lang="en-US" sz="1200" dirty="0" err="1"/>
              <a:t>ubuntu-mate.org</a:t>
            </a:r>
            <a:r>
              <a:rPr lang="en-US" sz="1200" dirty="0"/>
              <a:t>/ [August 18, 2018].</a:t>
            </a:r>
          </a:p>
          <a:p>
            <a:pPr algn="just"/>
            <a:r>
              <a:rPr lang="en-US" sz="1200" dirty="0" smtClean="0">
                <a:solidFill>
                  <a:srgbClr val="000000"/>
                </a:solidFill>
                <a:latin typeface="Times New Roman" panose="02020603050405020304" pitchFamily="18" charset="0"/>
                <a:ea typeface="Batang" panose="02030600000101010101" pitchFamily="18" charset="-127"/>
              </a:rPr>
              <a:t>RYU </a:t>
            </a:r>
            <a:r>
              <a:rPr lang="en-US" sz="1200" dirty="0">
                <a:solidFill>
                  <a:srgbClr val="000000"/>
                </a:solidFill>
                <a:latin typeface="Times New Roman" panose="02020603050405020304" pitchFamily="18" charset="0"/>
                <a:ea typeface="Batang" panose="02030600000101010101" pitchFamily="18" charset="-127"/>
              </a:rPr>
              <a:t>SDN Framework [Online] – Available from:</a:t>
            </a:r>
            <a:r>
              <a:rPr lang="en-US" sz="1200" dirty="0">
                <a:latin typeface="Times New Roman" panose="02020603050405020304" pitchFamily="18" charset="0"/>
                <a:ea typeface="Batang" panose="02030600000101010101" pitchFamily="18" charset="-127"/>
              </a:rPr>
              <a:t> </a:t>
            </a:r>
            <a:r>
              <a:rPr lang="en-US" sz="1200" u="sng" dirty="0">
                <a:solidFill>
                  <a:srgbClr val="0000FF"/>
                </a:solidFill>
                <a:latin typeface="Times New Roman" panose="02020603050405020304" pitchFamily="18" charset="0"/>
                <a:ea typeface="Batang" panose="02030600000101010101" pitchFamily="18" charset="-127"/>
                <a:hlinkClick r:id="rId2"/>
              </a:rPr>
              <a:t>https://osrg.github.io/ryu-book/en/Ryubook.pdf</a:t>
            </a:r>
            <a:r>
              <a:rPr lang="en-US" sz="1200" dirty="0">
                <a:solidFill>
                  <a:srgbClr val="000000"/>
                </a:solidFill>
                <a:latin typeface="Times New Roman" panose="02020603050405020304" pitchFamily="18" charset="0"/>
                <a:ea typeface="Batang" panose="02030600000101010101" pitchFamily="18" charset="-127"/>
              </a:rPr>
              <a:t> [June 7, 2018].</a:t>
            </a:r>
          </a:p>
          <a:p>
            <a:r>
              <a:rPr lang="en-US" sz="1200" dirty="0" err="1"/>
              <a:t>i</a:t>
            </a:r>
            <a:r>
              <a:rPr lang="en-US" sz="1200" dirty="0" err="1" smtClean="0"/>
              <a:t>Perf</a:t>
            </a:r>
            <a:r>
              <a:rPr lang="en-US" sz="1200" dirty="0" smtClean="0"/>
              <a:t> </a:t>
            </a:r>
            <a:r>
              <a:rPr lang="en-US" sz="1200" dirty="0"/>
              <a:t>[Online]. Available from : https://</a:t>
            </a:r>
            <a:r>
              <a:rPr lang="en-US" sz="1200" dirty="0" err="1"/>
              <a:t>iperf.fr</a:t>
            </a:r>
            <a:r>
              <a:rPr lang="en-US" sz="1200" dirty="0"/>
              <a:t>/ [July 13, 2018</a:t>
            </a:r>
            <a:r>
              <a:rPr lang="en-US" sz="1200" dirty="0" smtClean="0"/>
              <a:t>]</a:t>
            </a:r>
            <a:endParaRPr lang="en-US" sz="1200" dirty="0"/>
          </a:p>
        </p:txBody>
      </p:sp>
      <p:sp>
        <p:nvSpPr>
          <p:cNvPr id="7" name="Title 1">
            <a:extLst>
              <a:ext uri="{FF2B5EF4-FFF2-40B4-BE49-F238E27FC236}">
                <a16:creationId xmlns="" xmlns:a16="http://schemas.microsoft.com/office/drawing/2014/main" id="{6A0FEFDA-3844-3045-B661-C321726F5620}"/>
              </a:ext>
            </a:extLst>
          </p:cNvPr>
          <p:cNvSpPr txBox="1">
            <a:spLocks/>
          </p:cNvSpPr>
          <p:nvPr/>
        </p:nvSpPr>
        <p:spPr>
          <a:xfrm>
            <a:off x="278196" y="652324"/>
            <a:ext cx="3366704" cy="509118"/>
          </a:xfrm>
          <a:prstGeom prst="rect">
            <a:avLst/>
          </a:prstGeom>
        </p:spPr>
        <p:txBody>
          <a:bodyPr vert="horz" lIns="91440" tIns="45720" rIns="91440" bIns="45720" rtlCol="0" anchor="b">
            <a:noAutofit/>
          </a:bodyPr>
          <a:lstStyle>
            <a:lvl1pPr algn="ctr" defTabSz="457200" rtl="0" eaLnBrk="1" latinLnBrk="0" hangingPunct="1">
              <a:spcBef>
                <a:spcPct val="0"/>
              </a:spcBef>
              <a:buNone/>
              <a:defRPr sz="5400" kern="1200">
                <a:solidFill>
                  <a:schemeClr val="tx1"/>
                </a:solidFill>
                <a:latin typeface="+mj-lt"/>
                <a:ea typeface="+mj-ea"/>
                <a:cs typeface="+mj-cs"/>
              </a:defRPr>
            </a:lvl1pPr>
          </a:lstStyle>
          <a:p>
            <a:pPr algn="l"/>
            <a:r>
              <a:rPr lang="en-US" sz="2400" b="1" dirty="0">
                <a:solidFill>
                  <a:srgbClr val="C00000"/>
                </a:solidFill>
                <a:latin typeface="Times New Roman" panose="02020603050405020304" pitchFamily="18" charset="0"/>
                <a:cs typeface="Times New Roman" panose="02020603050405020304" pitchFamily="18" charset="0"/>
              </a:rPr>
              <a:t>Applied Software Tools</a:t>
            </a:r>
          </a:p>
        </p:txBody>
      </p:sp>
    </p:spTree>
    <p:extLst>
      <p:ext uri="{BB962C8B-B14F-4D97-AF65-F5344CB8AC3E}">
        <p14:creationId xmlns:p14="http://schemas.microsoft.com/office/powerpoint/2010/main" val="70565517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 xmlns:a16="http://schemas.microsoft.com/office/drawing/2014/main" id="{A7CA10AD-0970-4E47-9FC2-CB6DAEEECB67}"/>
              </a:ext>
            </a:extLst>
          </p:cNvPr>
          <p:cNvSpPr>
            <a:spLocks noGrp="1"/>
          </p:cNvSpPr>
          <p:nvPr>
            <p:ph type="dt" sz="half" idx="10"/>
          </p:nvPr>
        </p:nvSpPr>
        <p:spPr/>
        <p:txBody>
          <a:bodyPr/>
          <a:lstStyle/>
          <a:p>
            <a:fld id="{F433C27C-55A5-46FF-A4D2-B63C53304DF0}" type="datetime1">
              <a:rPr lang="en-US" smtClean="0"/>
              <a:t>12/9/19</a:t>
            </a:fld>
            <a:endParaRPr lang="en-US" dirty="0"/>
          </a:p>
        </p:txBody>
      </p:sp>
      <p:sp>
        <p:nvSpPr>
          <p:cNvPr id="5" name="Slide Number Placeholder 4">
            <a:extLst>
              <a:ext uri="{FF2B5EF4-FFF2-40B4-BE49-F238E27FC236}">
                <a16:creationId xmlns="" xmlns:a16="http://schemas.microsoft.com/office/drawing/2014/main" id="{7A5FA92B-242E-4D0A-AB41-179F0BAC3669}"/>
              </a:ext>
            </a:extLst>
          </p:cNvPr>
          <p:cNvSpPr>
            <a:spLocks noGrp="1"/>
          </p:cNvSpPr>
          <p:nvPr>
            <p:ph type="sldNum" sz="quarter" idx="4"/>
          </p:nvPr>
        </p:nvSpPr>
        <p:spPr>
          <a:xfrm>
            <a:off x="7730896" y="6402648"/>
            <a:ext cx="765956" cy="365125"/>
          </a:xfrm>
        </p:spPr>
        <p:txBody>
          <a:bodyPr/>
          <a:lstStyle/>
          <a:p>
            <a:fld id="{2EF116DB-A468-3740-8B51-68F10C5D2402}" type="slidenum">
              <a:rPr lang="en-US" smtClean="0"/>
              <a:pPr/>
              <a:t>15</a:t>
            </a:fld>
            <a:endParaRPr lang="en-US" dirty="0"/>
          </a:p>
        </p:txBody>
      </p:sp>
      <p:sp>
        <p:nvSpPr>
          <p:cNvPr id="6" name="Title 1">
            <a:extLst>
              <a:ext uri="{FF2B5EF4-FFF2-40B4-BE49-F238E27FC236}">
                <a16:creationId xmlns="" xmlns:a16="http://schemas.microsoft.com/office/drawing/2014/main" id="{88CBA491-2CB4-4DBE-9AC9-2B41494AF999}"/>
              </a:ext>
            </a:extLst>
          </p:cNvPr>
          <p:cNvSpPr>
            <a:spLocks noGrp="1"/>
          </p:cNvSpPr>
          <p:nvPr>
            <p:ph type="ctrTitle"/>
          </p:nvPr>
        </p:nvSpPr>
        <p:spPr>
          <a:xfrm>
            <a:off x="270520" y="904849"/>
            <a:ext cx="5884620" cy="373499"/>
          </a:xfrm>
        </p:spPr>
        <p:txBody>
          <a:bodyPr>
            <a:noAutofit/>
          </a:bodyPr>
          <a:lstStyle/>
          <a:p>
            <a:pPr algn="just"/>
            <a:r>
              <a:rPr lang="en-US" sz="2000" b="1" dirty="0">
                <a:solidFill>
                  <a:srgbClr val="C00000"/>
                </a:solidFill>
                <a:latin typeface="Times New Roman" panose="02020603050405020304" pitchFamily="18" charset="0"/>
                <a:cs typeface="Times New Roman" panose="02020603050405020304" pitchFamily="18" charset="0"/>
              </a:rPr>
              <a:t>Setting of Actual Testbed Component Installation</a:t>
            </a:r>
          </a:p>
        </p:txBody>
      </p:sp>
      <p:pic>
        <p:nvPicPr>
          <p:cNvPr id="10" name="Picture 9">
            <a:extLst>
              <a:ext uri="{FF2B5EF4-FFF2-40B4-BE49-F238E27FC236}">
                <a16:creationId xmlns="" xmlns:a16="http://schemas.microsoft.com/office/drawing/2014/main" id="{520BAD3C-FFDD-4D27-805D-6A1AA73B7A85}"/>
              </a:ext>
            </a:extLst>
          </p:cNvPr>
          <p:cNvPicPr>
            <a:picLocks noChangeAspect="1"/>
          </p:cNvPicPr>
          <p:nvPr/>
        </p:nvPicPr>
        <p:blipFill>
          <a:blip r:embed="rId2"/>
          <a:stretch>
            <a:fillRect/>
          </a:stretch>
        </p:blipFill>
        <p:spPr>
          <a:xfrm>
            <a:off x="329811" y="1412105"/>
            <a:ext cx="8131800" cy="3753865"/>
          </a:xfrm>
          <a:prstGeom prst="rect">
            <a:avLst/>
          </a:prstGeom>
        </p:spPr>
      </p:pic>
      <p:sp>
        <p:nvSpPr>
          <p:cNvPr id="2" name="TextBox 1">
            <a:extLst>
              <a:ext uri="{FF2B5EF4-FFF2-40B4-BE49-F238E27FC236}">
                <a16:creationId xmlns="" xmlns:a16="http://schemas.microsoft.com/office/drawing/2014/main" id="{A7153159-F5B9-4D55-B0D3-7E279223343C}"/>
              </a:ext>
            </a:extLst>
          </p:cNvPr>
          <p:cNvSpPr txBox="1"/>
          <p:nvPr/>
        </p:nvSpPr>
        <p:spPr>
          <a:xfrm>
            <a:off x="65315" y="5152322"/>
            <a:ext cx="8976026" cy="646331"/>
          </a:xfrm>
          <a:prstGeom prst="rect">
            <a:avLst/>
          </a:prstGeom>
          <a:noFill/>
        </p:spPr>
        <p:txBody>
          <a:bodyPr wrap="square" rtlCol="0">
            <a:spAutoFit/>
          </a:bodyPr>
          <a:lstStyle/>
          <a:p>
            <a:r>
              <a:rPr lang="en-US" b="1" dirty="0">
                <a:latin typeface="Times New Roman" panose="02020603050405020304" pitchFamily="18" charset="0"/>
              </a:rPr>
              <a:t>Topology of real outdoor SDWMN testbed on </a:t>
            </a:r>
            <a:r>
              <a:rPr lang="en-US" b="1" dirty="0" err="1">
                <a:latin typeface="Times New Roman" panose="02020603050405020304" pitchFamily="18" charset="0"/>
              </a:rPr>
              <a:t>Phaya</a:t>
            </a:r>
            <a:r>
              <a:rPr lang="en-US" b="1" dirty="0">
                <a:latin typeface="Times New Roman" panose="02020603050405020304" pitchFamily="18" charset="0"/>
              </a:rPr>
              <a:t> Thai road for road traﬃc monitoring network</a:t>
            </a:r>
            <a:endParaRPr lang="th-TH" b="1" dirty="0">
              <a:latin typeface="Times New Roman" panose="02020603050405020304" pitchFamily="18" charset="0"/>
            </a:endParaRPr>
          </a:p>
        </p:txBody>
      </p:sp>
    </p:spTree>
    <p:extLst>
      <p:ext uri="{BB962C8B-B14F-4D97-AF65-F5344CB8AC3E}">
        <p14:creationId xmlns:p14="http://schemas.microsoft.com/office/powerpoint/2010/main" val="118454635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 xmlns:a16="http://schemas.microsoft.com/office/drawing/2014/main" id="{11B42369-1499-4F5C-B4C4-7C14FFC38C2E}"/>
              </a:ext>
            </a:extLst>
          </p:cNvPr>
          <p:cNvSpPr>
            <a:spLocks noGrp="1"/>
          </p:cNvSpPr>
          <p:nvPr>
            <p:ph type="dt" sz="half" idx="10"/>
          </p:nvPr>
        </p:nvSpPr>
        <p:spPr/>
        <p:txBody>
          <a:bodyPr/>
          <a:lstStyle/>
          <a:p>
            <a:fld id="{F433C27C-55A5-46FF-A4D2-B63C53304DF0}" type="datetime1">
              <a:rPr lang="en-US" smtClean="0"/>
              <a:t>12/9/19</a:t>
            </a:fld>
            <a:endParaRPr lang="en-US" dirty="0"/>
          </a:p>
        </p:txBody>
      </p:sp>
      <p:sp>
        <p:nvSpPr>
          <p:cNvPr id="5" name="Slide Number Placeholder 4">
            <a:extLst>
              <a:ext uri="{FF2B5EF4-FFF2-40B4-BE49-F238E27FC236}">
                <a16:creationId xmlns="" xmlns:a16="http://schemas.microsoft.com/office/drawing/2014/main" id="{772D1065-441C-4817-BEC4-421F8EE22CBD}"/>
              </a:ext>
            </a:extLst>
          </p:cNvPr>
          <p:cNvSpPr>
            <a:spLocks noGrp="1"/>
          </p:cNvSpPr>
          <p:nvPr>
            <p:ph type="sldNum" sz="quarter" idx="4"/>
          </p:nvPr>
        </p:nvSpPr>
        <p:spPr/>
        <p:txBody>
          <a:bodyPr/>
          <a:lstStyle/>
          <a:p>
            <a:fld id="{2EF116DB-A468-3740-8B51-68F10C5D2402}" type="slidenum">
              <a:rPr lang="en-US" smtClean="0"/>
              <a:pPr/>
              <a:t>16</a:t>
            </a:fld>
            <a:endParaRPr lang="en-US" dirty="0"/>
          </a:p>
        </p:txBody>
      </p:sp>
      <p:pic>
        <p:nvPicPr>
          <p:cNvPr id="7" name="Picture 6">
            <a:extLst>
              <a:ext uri="{FF2B5EF4-FFF2-40B4-BE49-F238E27FC236}">
                <a16:creationId xmlns="" xmlns:a16="http://schemas.microsoft.com/office/drawing/2014/main" id="{E4092D8C-DEE9-467A-ADCE-A22DBF09FE7E}"/>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095500" y="925451"/>
            <a:ext cx="4953000" cy="4371892"/>
          </a:xfrm>
          <a:prstGeom prst="rect">
            <a:avLst/>
          </a:prstGeom>
        </p:spPr>
      </p:pic>
      <p:sp>
        <p:nvSpPr>
          <p:cNvPr id="9" name="Rectangle 8">
            <a:extLst>
              <a:ext uri="{FF2B5EF4-FFF2-40B4-BE49-F238E27FC236}">
                <a16:creationId xmlns="" xmlns:a16="http://schemas.microsoft.com/office/drawing/2014/main" id="{685FD4B8-A838-4138-B87E-62C7E1C77611}"/>
              </a:ext>
            </a:extLst>
          </p:cNvPr>
          <p:cNvSpPr/>
          <p:nvPr/>
        </p:nvSpPr>
        <p:spPr>
          <a:xfrm>
            <a:off x="0" y="5425610"/>
            <a:ext cx="9157855" cy="369332"/>
          </a:xfrm>
          <a:prstGeom prst="rect">
            <a:avLst/>
          </a:prstGeom>
        </p:spPr>
        <p:txBody>
          <a:bodyPr wrap="square">
            <a:spAutoFit/>
          </a:bodyPr>
          <a:lstStyle/>
          <a:p>
            <a:pPr algn="ctr"/>
            <a:r>
              <a:rPr lang="en-US" b="1" dirty="0">
                <a:latin typeface="Times New Roman" panose="02020603050405020304" pitchFamily="18" charset="0"/>
                <a:cs typeface="Times New Roman" panose="02020603050405020304" pitchFamily="18" charset="0"/>
              </a:rPr>
              <a:t>Installation of waterproof box at fence of crossover bridge on </a:t>
            </a:r>
            <a:r>
              <a:rPr lang="en-US" b="1" dirty="0" err="1">
                <a:latin typeface="Times New Roman" panose="02020603050405020304" pitchFamily="18" charset="0"/>
                <a:cs typeface="Times New Roman" panose="02020603050405020304" pitchFamily="18" charset="0"/>
              </a:rPr>
              <a:t>Phaya</a:t>
            </a:r>
            <a:r>
              <a:rPr lang="en-US" b="1" dirty="0">
                <a:latin typeface="Times New Roman" panose="02020603050405020304" pitchFamily="18" charset="0"/>
                <a:cs typeface="Times New Roman" panose="02020603050405020304" pitchFamily="18" charset="0"/>
              </a:rPr>
              <a:t> Thai Road</a:t>
            </a:r>
          </a:p>
        </p:txBody>
      </p:sp>
    </p:spTree>
    <p:extLst>
      <p:ext uri="{BB962C8B-B14F-4D97-AF65-F5344CB8AC3E}">
        <p14:creationId xmlns:p14="http://schemas.microsoft.com/office/powerpoint/2010/main" val="184411961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 xmlns:a16="http://schemas.microsoft.com/office/drawing/2014/main" id="{CB2EBA6F-5F5B-4D26-AF9D-AC200198D35E}"/>
              </a:ext>
            </a:extLst>
          </p:cNvPr>
          <p:cNvSpPr>
            <a:spLocks noGrp="1"/>
          </p:cNvSpPr>
          <p:nvPr>
            <p:ph type="dt" sz="half" idx="10"/>
          </p:nvPr>
        </p:nvSpPr>
        <p:spPr/>
        <p:txBody>
          <a:bodyPr/>
          <a:lstStyle/>
          <a:p>
            <a:fld id="{F433C27C-55A5-46FF-A4D2-B63C53304DF0}" type="datetime1">
              <a:rPr lang="en-US" smtClean="0"/>
              <a:t>12/9/19</a:t>
            </a:fld>
            <a:endParaRPr lang="en-US" dirty="0"/>
          </a:p>
        </p:txBody>
      </p:sp>
      <p:sp>
        <p:nvSpPr>
          <p:cNvPr id="5" name="Slide Number Placeholder 4">
            <a:extLst>
              <a:ext uri="{FF2B5EF4-FFF2-40B4-BE49-F238E27FC236}">
                <a16:creationId xmlns="" xmlns:a16="http://schemas.microsoft.com/office/drawing/2014/main" id="{9BA9C6E6-44AC-4A8E-92F0-BFA59143238A}"/>
              </a:ext>
            </a:extLst>
          </p:cNvPr>
          <p:cNvSpPr>
            <a:spLocks noGrp="1"/>
          </p:cNvSpPr>
          <p:nvPr>
            <p:ph type="sldNum" sz="quarter" idx="4"/>
          </p:nvPr>
        </p:nvSpPr>
        <p:spPr/>
        <p:txBody>
          <a:bodyPr/>
          <a:lstStyle/>
          <a:p>
            <a:fld id="{2EF116DB-A468-3740-8B51-68F10C5D2402}" type="slidenum">
              <a:rPr lang="en-US" smtClean="0"/>
              <a:pPr/>
              <a:t>17</a:t>
            </a:fld>
            <a:endParaRPr lang="en-US" dirty="0"/>
          </a:p>
        </p:txBody>
      </p:sp>
      <p:pic>
        <p:nvPicPr>
          <p:cNvPr id="7" name="Picture 6">
            <a:extLst>
              <a:ext uri="{FF2B5EF4-FFF2-40B4-BE49-F238E27FC236}">
                <a16:creationId xmlns="" xmlns:a16="http://schemas.microsoft.com/office/drawing/2014/main" id="{B41E1ED7-4923-4BB1-BA8A-67335BA9C9E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22397" y="789372"/>
            <a:ext cx="4254069" cy="2393498"/>
          </a:xfrm>
          <a:prstGeom prst="rect">
            <a:avLst/>
          </a:prstGeom>
        </p:spPr>
      </p:pic>
      <p:sp>
        <p:nvSpPr>
          <p:cNvPr id="8" name="Rectangle 7">
            <a:extLst>
              <a:ext uri="{FF2B5EF4-FFF2-40B4-BE49-F238E27FC236}">
                <a16:creationId xmlns="" xmlns:a16="http://schemas.microsoft.com/office/drawing/2014/main" id="{6065D533-8914-45A2-9336-4AC6CEFE4689}"/>
              </a:ext>
            </a:extLst>
          </p:cNvPr>
          <p:cNvSpPr/>
          <p:nvPr/>
        </p:nvSpPr>
        <p:spPr>
          <a:xfrm>
            <a:off x="4885900" y="1657683"/>
            <a:ext cx="4371833" cy="369332"/>
          </a:xfrm>
          <a:prstGeom prst="rect">
            <a:avLst/>
          </a:prstGeom>
        </p:spPr>
        <p:txBody>
          <a:bodyPr wrap="square">
            <a:spAutoFit/>
          </a:bodyPr>
          <a:lstStyle/>
          <a:p>
            <a:pPr algn="ctr"/>
            <a:r>
              <a:rPr lang="en-US" b="1" dirty="0">
                <a:latin typeface="Times New Roman" panose="02020603050405020304" pitchFamily="18" charset="0"/>
                <a:cs typeface="Times New Roman" panose="02020603050405020304" pitchFamily="18" charset="0"/>
              </a:rPr>
              <a:t>Crossover bridge on </a:t>
            </a:r>
            <a:r>
              <a:rPr lang="en-US" b="1" dirty="0" err="1">
                <a:latin typeface="Times New Roman" panose="02020603050405020304" pitchFamily="18" charset="0"/>
                <a:cs typeface="Times New Roman" panose="02020603050405020304" pitchFamily="18" charset="0"/>
              </a:rPr>
              <a:t>Phaya</a:t>
            </a:r>
            <a:r>
              <a:rPr lang="en-US" b="1" dirty="0">
                <a:latin typeface="Times New Roman" panose="02020603050405020304" pitchFamily="18" charset="0"/>
                <a:cs typeface="Times New Roman" panose="02020603050405020304" pitchFamily="18" charset="0"/>
              </a:rPr>
              <a:t> Thai Road</a:t>
            </a:r>
          </a:p>
        </p:txBody>
      </p:sp>
      <p:pic>
        <p:nvPicPr>
          <p:cNvPr id="6" name="Picture 5">
            <a:extLst>
              <a:ext uri="{FF2B5EF4-FFF2-40B4-BE49-F238E27FC236}">
                <a16:creationId xmlns="" xmlns:a16="http://schemas.microsoft.com/office/drawing/2014/main" id="{B4B815DD-135E-4967-9B0E-95893F81EB9A}"/>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22397" y="3429000"/>
            <a:ext cx="4254069" cy="2718408"/>
          </a:xfrm>
          <a:prstGeom prst="rect">
            <a:avLst/>
          </a:prstGeom>
        </p:spPr>
      </p:pic>
      <p:sp>
        <p:nvSpPr>
          <p:cNvPr id="2" name="Arrow: Right 1">
            <a:extLst>
              <a:ext uri="{FF2B5EF4-FFF2-40B4-BE49-F238E27FC236}">
                <a16:creationId xmlns="" xmlns:a16="http://schemas.microsoft.com/office/drawing/2014/main" id="{77DB2D9B-2907-41F3-83E8-864183DAD5EF}"/>
              </a:ext>
            </a:extLst>
          </p:cNvPr>
          <p:cNvSpPr/>
          <p:nvPr/>
        </p:nvSpPr>
        <p:spPr>
          <a:xfrm>
            <a:off x="4640240" y="1756889"/>
            <a:ext cx="450376" cy="198413"/>
          </a:xfrm>
          <a:prstGeom prst="rightArrow">
            <a:avLst/>
          </a:prstGeom>
          <a:gradFill>
            <a:gsLst>
              <a:gs pos="89000">
                <a:schemeClr val="dk1">
                  <a:tint val="100000"/>
                  <a:shade val="100000"/>
                  <a:satMod val="130000"/>
                </a:schemeClr>
              </a:gs>
              <a:gs pos="100000">
                <a:schemeClr val="dk1">
                  <a:tint val="50000"/>
                  <a:shade val="100000"/>
                  <a:satMod val="350000"/>
                </a:schemeClr>
              </a:gs>
            </a:gsLst>
          </a:gradFill>
        </p:spPr>
        <p:style>
          <a:lnRef idx="1">
            <a:schemeClr val="dk1"/>
          </a:lnRef>
          <a:fillRef idx="3">
            <a:schemeClr val="dk1"/>
          </a:fillRef>
          <a:effectRef idx="2">
            <a:schemeClr val="dk1"/>
          </a:effectRef>
          <a:fontRef idx="minor">
            <a:schemeClr val="lt1"/>
          </a:fontRef>
        </p:style>
        <p:txBody>
          <a:bodyPr rtlCol="0" anchor="ctr"/>
          <a:lstStyle/>
          <a:p>
            <a:pPr algn="ctr"/>
            <a:endParaRPr lang="th-TH" dirty="0">
              <a:ln>
                <a:solidFill>
                  <a:schemeClr val="tx1"/>
                </a:solidFill>
              </a:ln>
              <a:solidFill>
                <a:schemeClr val="tx1"/>
              </a:solidFill>
            </a:endParaRPr>
          </a:p>
        </p:txBody>
      </p:sp>
      <p:sp>
        <p:nvSpPr>
          <p:cNvPr id="9" name="Arrow: Right 8">
            <a:extLst>
              <a:ext uri="{FF2B5EF4-FFF2-40B4-BE49-F238E27FC236}">
                <a16:creationId xmlns="" xmlns:a16="http://schemas.microsoft.com/office/drawing/2014/main" id="{4433681E-7F52-4A4D-9241-E17EBA413BAF}"/>
              </a:ext>
            </a:extLst>
          </p:cNvPr>
          <p:cNvSpPr/>
          <p:nvPr/>
        </p:nvSpPr>
        <p:spPr>
          <a:xfrm>
            <a:off x="4697107" y="4461420"/>
            <a:ext cx="450376" cy="198413"/>
          </a:xfrm>
          <a:prstGeom prst="rightArrow">
            <a:avLst/>
          </a:prstGeom>
          <a:gradFill>
            <a:gsLst>
              <a:gs pos="89000">
                <a:schemeClr val="dk1">
                  <a:tint val="100000"/>
                  <a:shade val="100000"/>
                  <a:satMod val="130000"/>
                </a:schemeClr>
              </a:gs>
              <a:gs pos="100000">
                <a:schemeClr val="dk1">
                  <a:tint val="50000"/>
                  <a:shade val="100000"/>
                  <a:satMod val="350000"/>
                </a:schemeClr>
              </a:gs>
            </a:gsLst>
          </a:gradFill>
        </p:spPr>
        <p:style>
          <a:lnRef idx="1">
            <a:schemeClr val="dk1"/>
          </a:lnRef>
          <a:fillRef idx="3">
            <a:schemeClr val="dk1"/>
          </a:fillRef>
          <a:effectRef idx="2">
            <a:schemeClr val="dk1"/>
          </a:effectRef>
          <a:fontRef idx="minor">
            <a:schemeClr val="lt1"/>
          </a:fontRef>
        </p:style>
        <p:txBody>
          <a:bodyPr rtlCol="0" anchor="ctr"/>
          <a:lstStyle/>
          <a:p>
            <a:pPr algn="ctr"/>
            <a:endParaRPr lang="th-TH" dirty="0">
              <a:ln>
                <a:solidFill>
                  <a:schemeClr val="tx1"/>
                </a:solidFill>
              </a:ln>
              <a:solidFill>
                <a:schemeClr val="tx1"/>
              </a:solidFill>
            </a:endParaRPr>
          </a:p>
        </p:txBody>
      </p:sp>
      <p:sp>
        <p:nvSpPr>
          <p:cNvPr id="10" name="TextBox 9">
            <a:extLst>
              <a:ext uri="{FF2B5EF4-FFF2-40B4-BE49-F238E27FC236}">
                <a16:creationId xmlns="" xmlns:a16="http://schemas.microsoft.com/office/drawing/2014/main" id="{9E9BE704-D89A-4C45-BE5C-179ED877A1AE}"/>
              </a:ext>
            </a:extLst>
          </p:cNvPr>
          <p:cNvSpPr txBox="1"/>
          <p:nvPr/>
        </p:nvSpPr>
        <p:spPr>
          <a:xfrm>
            <a:off x="5227608" y="4237460"/>
            <a:ext cx="3864076" cy="646331"/>
          </a:xfrm>
          <a:prstGeom prst="rect">
            <a:avLst/>
          </a:prstGeom>
          <a:noFill/>
        </p:spPr>
        <p:txBody>
          <a:bodyPr wrap="square" rtlCol="0">
            <a:spAutoFit/>
          </a:bodyPr>
          <a:lstStyle/>
          <a:p>
            <a:pPr algn="just"/>
            <a:r>
              <a:rPr lang="en-US" b="1" dirty="0">
                <a:latin typeface="Times New Roman" panose="02020603050405020304" pitchFamily="18" charset="0"/>
                <a:cs typeface="Times New Roman" panose="02020603050405020304" pitchFamily="18" charset="0"/>
              </a:rPr>
              <a:t>Position of wireless mesh node over crossover bridge on </a:t>
            </a:r>
            <a:r>
              <a:rPr lang="en-US" b="1" dirty="0" err="1">
                <a:latin typeface="Times New Roman" panose="02020603050405020304" pitchFamily="18" charset="0"/>
                <a:cs typeface="Times New Roman" panose="02020603050405020304" pitchFamily="18" charset="0"/>
              </a:rPr>
              <a:t>Phaya</a:t>
            </a:r>
            <a:r>
              <a:rPr lang="en-US" b="1" dirty="0">
                <a:latin typeface="Times New Roman" panose="02020603050405020304" pitchFamily="18" charset="0"/>
                <a:cs typeface="Times New Roman" panose="02020603050405020304" pitchFamily="18" charset="0"/>
              </a:rPr>
              <a:t> Thai Road</a:t>
            </a:r>
          </a:p>
        </p:txBody>
      </p:sp>
    </p:spTree>
    <p:extLst>
      <p:ext uri="{BB962C8B-B14F-4D97-AF65-F5344CB8AC3E}">
        <p14:creationId xmlns:p14="http://schemas.microsoft.com/office/powerpoint/2010/main" val="163437580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 xmlns:a16="http://schemas.microsoft.com/office/drawing/2014/main" id="{024C6C6F-F10C-4B29-AA5B-28857762811D}"/>
              </a:ext>
            </a:extLst>
          </p:cNvPr>
          <p:cNvSpPr>
            <a:spLocks noGrp="1"/>
          </p:cNvSpPr>
          <p:nvPr>
            <p:ph type="dt" sz="half" idx="10"/>
          </p:nvPr>
        </p:nvSpPr>
        <p:spPr/>
        <p:txBody>
          <a:bodyPr/>
          <a:lstStyle/>
          <a:p>
            <a:fld id="{F433C27C-55A5-46FF-A4D2-B63C53304DF0}" type="datetime1">
              <a:rPr lang="en-US" smtClean="0"/>
              <a:t>12/9/19</a:t>
            </a:fld>
            <a:endParaRPr lang="en-US" dirty="0"/>
          </a:p>
        </p:txBody>
      </p:sp>
      <p:sp>
        <p:nvSpPr>
          <p:cNvPr id="5" name="Slide Number Placeholder 4">
            <a:extLst>
              <a:ext uri="{FF2B5EF4-FFF2-40B4-BE49-F238E27FC236}">
                <a16:creationId xmlns="" xmlns:a16="http://schemas.microsoft.com/office/drawing/2014/main" id="{487F2272-5CC7-4E50-961A-52BD05AF85BA}"/>
              </a:ext>
            </a:extLst>
          </p:cNvPr>
          <p:cNvSpPr>
            <a:spLocks noGrp="1"/>
          </p:cNvSpPr>
          <p:nvPr>
            <p:ph type="sldNum" sz="quarter" idx="4"/>
          </p:nvPr>
        </p:nvSpPr>
        <p:spPr/>
        <p:txBody>
          <a:bodyPr/>
          <a:lstStyle/>
          <a:p>
            <a:fld id="{2EF116DB-A468-3740-8B51-68F10C5D2402}" type="slidenum">
              <a:rPr lang="en-US" smtClean="0"/>
              <a:pPr/>
              <a:t>18</a:t>
            </a:fld>
            <a:endParaRPr lang="en-US" dirty="0"/>
          </a:p>
        </p:txBody>
      </p:sp>
      <p:pic>
        <p:nvPicPr>
          <p:cNvPr id="7" name="Picture 6">
            <a:extLst>
              <a:ext uri="{FF2B5EF4-FFF2-40B4-BE49-F238E27FC236}">
                <a16:creationId xmlns="" xmlns:a16="http://schemas.microsoft.com/office/drawing/2014/main" id="{52A6F57C-7804-4113-B1E1-806732BEFAD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399309" y="795499"/>
            <a:ext cx="6345382" cy="4746446"/>
          </a:xfrm>
          <a:prstGeom prst="rect">
            <a:avLst/>
          </a:prstGeom>
        </p:spPr>
      </p:pic>
      <p:sp>
        <p:nvSpPr>
          <p:cNvPr id="8" name="TextBox 7">
            <a:extLst>
              <a:ext uri="{FF2B5EF4-FFF2-40B4-BE49-F238E27FC236}">
                <a16:creationId xmlns="" xmlns:a16="http://schemas.microsoft.com/office/drawing/2014/main" id="{347330CB-216B-4E29-AD89-192346B15894}"/>
              </a:ext>
            </a:extLst>
          </p:cNvPr>
          <p:cNvSpPr txBox="1"/>
          <p:nvPr/>
        </p:nvSpPr>
        <p:spPr>
          <a:xfrm>
            <a:off x="1" y="5733451"/>
            <a:ext cx="9144000" cy="369332"/>
          </a:xfrm>
          <a:prstGeom prst="rect">
            <a:avLst/>
          </a:prstGeom>
          <a:noFill/>
        </p:spPr>
        <p:txBody>
          <a:bodyPr wrap="square" rtlCol="0">
            <a:spAutoFit/>
          </a:bodyPr>
          <a:lstStyle/>
          <a:p>
            <a:pPr algn="ctr"/>
            <a:r>
              <a:rPr lang="en-US" b="1" dirty="0">
                <a:latin typeface="Times New Roman" panose="02020603050405020304" pitchFamily="18" charset="0"/>
                <a:cs typeface="Times New Roman" panose="02020603050405020304" pitchFamily="18" charset="0"/>
              </a:rPr>
              <a:t>Traffic police box near </a:t>
            </a:r>
            <a:r>
              <a:rPr lang="en-US" b="1" dirty="0" err="1">
                <a:latin typeface="Times New Roman" panose="02020603050405020304" pitchFamily="18" charset="0"/>
                <a:cs typeface="Times New Roman" panose="02020603050405020304" pitchFamily="18" charset="0"/>
              </a:rPr>
              <a:t>SamYan</a:t>
            </a:r>
            <a:r>
              <a:rPr lang="en-US" b="1" dirty="0">
                <a:latin typeface="Times New Roman" panose="02020603050405020304" pitchFamily="18" charset="0"/>
                <a:cs typeface="Times New Roman" panose="02020603050405020304" pitchFamily="18" charset="0"/>
              </a:rPr>
              <a:t> MRT station on Rama 4 road where Gateway 1 is installed.</a:t>
            </a:r>
          </a:p>
        </p:txBody>
      </p:sp>
    </p:spTree>
    <p:extLst>
      <p:ext uri="{BB962C8B-B14F-4D97-AF65-F5344CB8AC3E}">
        <p14:creationId xmlns:p14="http://schemas.microsoft.com/office/powerpoint/2010/main" val="49075863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 xmlns:a16="http://schemas.microsoft.com/office/drawing/2014/main" id="{D3B3672C-A24A-41DF-8903-0EA8D87FE1CE}"/>
              </a:ext>
            </a:extLst>
          </p:cNvPr>
          <p:cNvSpPr>
            <a:spLocks noGrp="1"/>
          </p:cNvSpPr>
          <p:nvPr>
            <p:ph type="dt" sz="half" idx="10"/>
          </p:nvPr>
        </p:nvSpPr>
        <p:spPr/>
        <p:txBody>
          <a:bodyPr/>
          <a:lstStyle/>
          <a:p>
            <a:fld id="{F433C27C-55A5-46FF-A4D2-B63C53304DF0}" type="datetime1">
              <a:rPr lang="en-US" smtClean="0"/>
              <a:t>12/9/19</a:t>
            </a:fld>
            <a:endParaRPr lang="en-US" dirty="0"/>
          </a:p>
        </p:txBody>
      </p:sp>
      <p:sp>
        <p:nvSpPr>
          <p:cNvPr id="5" name="Slide Number Placeholder 4">
            <a:extLst>
              <a:ext uri="{FF2B5EF4-FFF2-40B4-BE49-F238E27FC236}">
                <a16:creationId xmlns="" xmlns:a16="http://schemas.microsoft.com/office/drawing/2014/main" id="{8E83ECD9-998F-4342-A760-F9F4454CD953}"/>
              </a:ext>
            </a:extLst>
          </p:cNvPr>
          <p:cNvSpPr>
            <a:spLocks noGrp="1"/>
          </p:cNvSpPr>
          <p:nvPr>
            <p:ph type="sldNum" sz="quarter" idx="4"/>
          </p:nvPr>
        </p:nvSpPr>
        <p:spPr/>
        <p:txBody>
          <a:bodyPr/>
          <a:lstStyle/>
          <a:p>
            <a:fld id="{2EF116DB-A468-3740-8B51-68F10C5D2402}" type="slidenum">
              <a:rPr lang="en-US" smtClean="0"/>
              <a:pPr/>
              <a:t>19</a:t>
            </a:fld>
            <a:endParaRPr lang="en-US" dirty="0"/>
          </a:p>
        </p:txBody>
      </p:sp>
      <p:pic>
        <p:nvPicPr>
          <p:cNvPr id="7" name="Picture 6">
            <a:extLst>
              <a:ext uri="{FF2B5EF4-FFF2-40B4-BE49-F238E27FC236}">
                <a16:creationId xmlns="" xmlns:a16="http://schemas.microsoft.com/office/drawing/2014/main" id="{125E4B55-C584-49DA-AD65-DF44CC2711F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80732" y="900546"/>
            <a:ext cx="3897304" cy="4424678"/>
          </a:xfrm>
          <a:prstGeom prst="rect">
            <a:avLst/>
          </a:prstGeom>
        </p:spPr>
      </p:pic>
      <p:pic>
        <p:nvPicPr>
          <p:cNvPr id="9" name="Picture 8">
            <a:extLst>
              <a:ext uri="{FF2B5EF4-FFF2-40B4-BE49-F238E27FC236}">
                <a16:creationId xmlns="" xmlns:a16="http://schemas.microsoft.com/office/drawing/2014/main" id="{67C755FE-E544-44DB-9FD4-0C017FBF597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587064" y="900546"/>
            <a:ext cx="4117768" cy="4424678"/>
          </a:xfrm>
          <a:prstGeom prst="rect">
            <a:avLst/>
          </a:prstGeom>
        </p:spPr>
      </p:pic>
      <p:sp>
        <p:nvSpPr>
          <p:cNvPr id="10" name="Rectangle 9">
            <a:extLst>
              <a:ext uri="{FF2B5EF4-FFF2-40B4-BE49-F238E27FC236}">
                <a16:creationId xmlns="" xmlns:a16="http://schemas.microsoft.com/office/drawing/2014/main" id="{010C257A-8ED4-4711-8914-5B78796A6EB6}"/>
              </a:ext>
            </a:extLst>
          </p:cNvPr>
          <p:cNvSpPr/>
          <p:nvPr/>
        </p:nvSpPr>
        <p:spPr>
          <a:xfrm>
            <a:off x="480732" y="5517621"/>
            <a:ext cx="3897304" cy="584775"/>
          </a:xfrm>
          <a:prstGeom prst="rect">
            <a:avLst/>
          </a:prstGeom>
        </p:spPr>
        <p:txBody>
          <a:bodyPr wrap="square">
            <a:spAutoFit/>
          </a:bodyPr>
          <a:lstStyle/>
          <a:p>
            <a:r>
              <a:rPr lang="en-US" sz="1600" b="1" dirty="0">
                <a:latin typeface="Times New Roman" panose="02020603050405020304" pitchFamily="18" charset="0"/>
                <a:cs typeface="Times New Roman" panose="02020603050405020304" pitchFamily="18" charset="0"/>
              </a:rPr>
              <a:t>Traffic police box near Chulalongkorn </a:t>
            </a:r>
            <a:r>
              <a:rPr lang="en-US" sz="1600" b="1" dirty="0" err="1">
                <a:latin typeface="Times New Roman" panose="02020603050405020304" pitchFamily="18" charset="0"/>
                <a:cs typeface="Times New Roman" panose="02020603050405020304" pitchFamily="18" charset="0"/>
              </a:rPr>
              <a:t>Soi</a:t>
            </a:r>
            <a:r>
              <a:rPr lang="en-US" sz="1600" b="1" dirty="0">
                <a:latin typeface="Times New Roman" panose="02020603050405020304" pitchFamily="18" charset="0"/>
                <a:cs typeface="Times New Roman" panose="02020603050405020304" pitchFamily="18" charset="0"/>
              </a:rPr>
              <a:t> 12 where Gateway 2 is installed.</a:t>
            </a:r>
          </a:p>
        </p:txBody>
      </p:sp>
      <p:sp>
        <p:nvSpPr>
          <p:cNvPr id="11" name="Rectangle 10">
            <a:extLst>
              <a:ext uri="{FF2B5EF4-FFF2-40B4-BE49-F238E27FC236}">
                <a16:creationId xmlns="" xmlns:a16="http://schemas.microsoft.com/office/drawing/2014/main" id="{4D8C81EA-21D8-4404-8F32-454E29D338BC}"/>
              </a:ext>
            </a:extLst>
          </p:cNvPr>
          <p:cNvSpPr/>
          <p:nvPr/>
        </p:nvSpPr>
        <p:spPr>
          <a:xfrm>
            <a:off x="4587064" y="5528306"/>
            <a:ext cx="4224427" cy="584775"/>
          </a:xfrm>
          <a:prstGeom prst="rect">
            <a:avLst/>
          </a:prstGeom>
        </p:spPr>
        <p:txBody>
          <a:bodyPr wrap="square">
            <a:spAutoFit/>
          </a:bodyPr>
          <a:lstStyle/>
          <a:p>
            <a:r>
              <a:rPr lang="en-US" sz="1600" b="1" dirty="0">
                <a:latin typeface="Times New Roman" panose="02020603050405020304" pitchFamily="18" charset="0"/>
                <a:cs typeface="Times New Roman" panose="02020603050405020304" pitchFamily="18" charset="0"/>
              </a:rPr>
              <a:t>Traffic police box near Chulalongkorn </a:t>
            </a:r>
            <a:r>
              <a:rPr lang="en-US" sz="1600" b="1" dirty="0" err="1">
                <a:latin typeface="Times New Roman" panose="02020603050405020304" pitchFamily="18" charset="0"/>
                <a:cs typeface="Times New Roman" panose="02020603050405020304" pitchFamily="18" charset="0"/>
              </a:rPr>
              <a:t>Soi</a:t>
            </a:r>
            <a:r>
              <a:rPr lang="en-US" sz="1600" b="1" dirty="0">
                <a:latin typeface="Times New Roman" panose="02020603050405020304" pitchFamily="18" charset="0"/>
                <a:cs typeface="Times New Roman" panose="02020603050405020304" pitchFamily="18" charset="0"/>
              </a:rPr>
              <a:t> 12 where Gateway 2 is installed</a:t>
            </a:r>
          </a:p>
        </p:txBody>
      </p:sp>
    </p:spTree>
    <p:extLst>
      <p:ext uri="{BB962C8B-B14F-4D97-AF65-F5344CB8AC3E}">
        <p14:creationId xmlns:p14="http://schemas.microsoft.com/office/powerpoint/2010/main" val="184308993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0CE28D8-6ED8-8F42-8376-E29F0B6531F4}"/>
              </a:ext>
            </a:extLst>
          </p:cNvPr>
          <p:cNvSpPr>
            <a:spLocks noGrp="1"/>
          </p:cNvSpPr>
          <p:nvPr>
            <p:ph type="ctrTitle"/>
          </p:nvPr>
        </p:nvSpPr>
        <p:spPr>
          <a:xfrm>
            <a:off x="3802246" y="194417"/>
            <a:ext cx="1760517" cy="548321"/>
          </a:xfrm>
        </p:spPr>
        <p:txBody>
          <a:bodyPr>
            <a:noAutofit/>
          </a:bodyPr>
          <a:lstStyle/>
          <a:p>
            <a:pPr algn="just"/>
            <a:r>
              <a:rPr lang="en-US" sz="2800" b="1" dirty="0">
                <a:solidFill>
                  <a:srgbClr val="C00000"/>
                </a:solidFill>
                <a:latin typeface="Times New Roman" panose="02020603050405020304" pitchFamily="18" charset="0"/>
                <a:cs typeface="Times New Roman" panose="02020603050405020304" pitchFamily="18" charset="0"/>
              </a:rPr>
              <a:t>Contents</a:t>
            </a:r>
          </a:p>
        </p:txBody>
      </p:sp>
      <p:sp>
        <p:nvSpPr>
          <p:cNvPr id="3" name="Subtitle 2">
            <a:extLst>
              <a:ext uri="{FF2B5EF4-FFF2-40B4-BE49-F238E27FC236}">
                <a16:creationId xmlns="" xmlns:a16="http://schemas.microsoft.com/office/drawing/2014/main" id="{613F26A0-5439-AF4D-91A1-9CC5EBB7BD8A}"/>
              </a:ext>
            </a:extLst>
          </p:cNvPr>
          <p:cNvSpPr>
            <a:spLocks noGrp="1"/>
          </p:cNvSpPr>
          <p:nvPr>
            <p:ph type="subTitle" idx="1"/>
          </p:nvPr>
        </p:nvSpPr>
        <p:spPr>
          <a:xfrm>
            <a:off x="445325" y="742738"/>
            <a:ext cx="8241475" cy="5752356"/>
          </a:xfrm>
        </p:spPr>
        <p:txBody>
          <a:bodyPr>
            <a:noAutofit/>
          </a:bodyPr>
          <a:lstStyle/>
          <a:p>
            <a:pPr marL="285750" indent="-285750" algn="just">
              <a:buClr>
                <a:srgbClr val="0070C0"/>
              </a:buClr>
              <a:buFont typeface="Arial" panose="020B0604020202020204" pitchFamily="34" charset="0"/>
              <a:buChar char="•"/>
            </a:pPr>
            <a:r>
              <a:rPr lang="en-US" sz="1800" dirty="0" smtClean="0">
                <a:solidFill>
                  <a:srgbClr val="0070C0"/>
                </a:solidFill>
                <a:latin typeface="Times New Roman" panose="02020603050405020304" pitchFamily="18" charset="0"/>
                <a:cs typeface="Times New Roman" panose="02020603050405020304" pitchFamily="18" charset="0"/>
              </a:rPr>
              <a:t>Introduction</a:t>
            </a:r>
          </a:p>
          <a:p>
            <a:pPr marL="742950" lvl="1" indent="-285750" algn="just">
              <a:buFont typeface="Wingdings" panose="05000000000000000000" pitchFamily="2" charset="2"/>
              <a:buChar char="Ø"/>
            </a:pPr>
            <a:r>
              <a:rPr lang="en-US" sz="1800" dirty="0" smtClean="0">
                <a:solidFill>
                  <a:srgbClr val="C00000"/>
                </a:solidFill>
                <a:latin typeface="Times New Roman" panose="02020603050405020304" pitchFamily="18" charset="0"/>
                <a:cs typeface="Times New Roman" panose="02020603050405020304" pitchFamily="18" charset="0"/>
              </a:rPr>
              <a:t>Traffic Congestion in Bangkok</a:t>
            </a:r>
          </a:p>
          <a:p>
            <a:pPr marL="285750" indent="-285750" algn="just">
              <a:buClr>
                <a:srgbClr val="0070C0"/>
              </a:buClr>
              <a:buFont typeface="Arial" panose="020B0604020202020204" pitchFamily="34" charset="0"/>
              <a:buChar char="•"/>
            </a:pPr>
            <a:r>
              <a:rPr lang="en-US" sz="1800" dirty="0" smtClean="0">
                <a:solidFill>
                  <a:srgbClr val="0070C0"/>
                </a:solidFill>
                <a:latin typeface="Times New Roman" panose="02020603050405020304" pitchFamily="18" charset="0"/>
                <a:cs typeface="Times New Roman" panose="02020603050405020304" pitchFamily="18" charset="0"/>
              </a:rPr>
              <a:t>Background</a:t>
            </a:r>
            <a:endParaRPr lang="en-US" sz="1800" dirty="0" smtClean="0">
              <a:solidFill>
                <a:srgbClr val="FF0000"/>
              </a:solidFill>
              <a:latin typeface="Times New Roman" panose="02020603050405020304" pitchFamily="18" charset="0"/>
              <a:cs typeface="Times New Roman" panose="02020603050405020304" pitchFamily="18" charset="0"/>
            </a:endParaRPr>
          </a:p>
          <a:p>
            <a:pPr marL="742950" lvl="1" indent="-285750" algn="just">
              <a:buFont typeface="Wingdings" panose="05000000000000000000" pitchFamily="2" charset="2"/>
              <a:buChar char="Ø"/>
            </a:pPr>
            <a:r>
              <a:rPr lang="en-US" sz="1800" dirty="0" smtClean="0">
                <a:solidFill>
                  <a:srgbClr val="C00000"/>
                </a:solidFill>
                <a:latin typeface="Times New Roman" panose="02020603050405020304" pitchFamily="18" charset="0"/>
                <a:cs typeface="Times New Roman" panose="02020603050405020304" pitchFamily="18" charset="0"/>
              </a:rPr>
              <a:t>Traditional Networking Vs Software-Defined Networking</a:t>
            </a:r>
          </a:p>
          <a:p>
            <a:pPr marL="742950" lvl="1" indent="-285750" algn="just">
              <a:buFont typeface="Wingdings" panose="05000000000000000000" pitchFamily="2" charset="2"/>
              <a:buChar char="Ø"/>
            </a:pPr>
            <a:r>
              <a:rPr lang="en-US" sz="1800" dirty="0">
                <a:solidFill>
                  <a:srgbClr val="C00000"/>
                </a:solidFill>
                <a:latin typeface="Times New Roman" panose="02020603050405020304" pitchFamily="18" charset="0"/>
                <a:cs typeface="Times New Roman" panose="02020603050405020304" pitchFamily="18" charset="0"/>
              </a:rPr>
              <a:t>Wireless Mesh Network (WMN)  </a:t>
            </a:r>
            <a:endParaRPr lang="en-US" sz="1800" b="1" dirty="0">
              <a:solidFill>
                <a:srgbClr val="C00000"/>
              </a:solidFill>
              <a:latin typeface="Times New Roman" panose="02020603050405020304" pitchFamily="18" charset="0"/>
              <a:cs typeface="Times New Roman" panose="02020603050405020304" pitchFamily="18" charset="0"/>
            </a:endParaRPr>
          </a:p>
          <a:p>
            <a:pPr marL="742950" lvl="1" indent="-285750" algn="just">
              <a:buFont typeface="Wingdings" panose="05000000000000000000" pitchFamily="2" charset="2"/>
              <a:buChar char="Ø"/>
            </a:pPr>
            <a:r>
              <a:rPr lang="en-US" sz="1800" dirty="0">
                <a:solidFill>
                  <a:srgbClr val="C00000"/>
                </a:solidFill>
                <a:latin typeface="Times New Roman" panose="02020603050405020304" pitchFamily="18" charset="0"/>
                <a:cs typeface="Times New Roman" panose="02020603050405020304" pitchFamily="18" charset="0"/>
              </a:rPr>
              <a:t>Software-Defined Wireless Mesh Network (SDWMN)</a:t>
            </a:r>
          </a:p>
          <a:p>
            <a:pPr marL="285750" indent="-285750" algn="just">
              <a:buClr>
                <a:srgbClr val="0070C0"/>
              </a:buClr>
              <a:buFont typeface="Arial" panose="020B0604020202020204" pitchFamily="34" charset="0"/>
              <a:buChar char="•"/>
            </a:pPr>
            <a:r>
              <a:rPr lang="en-US" sz="1800" dirty="0" smtClean="0">
                <a:solidFill>
                  <a:srgbClr val="0070C0"/>
                </a:solidFill>
                <a:latin typeface="Times New Roman" panose="02020603050405020304" pitchFamily="18" charset="0"/>
                <a:cs typeface="Times New Roman" panose="02020603050405020304" pitchFamily="18" charset="0"/>
              </a:rPr>
              <a:t>Implementation of Outdoor </a:t>
            </a:r>
            <a:r>
              <a:rPr lang="en-US" sz="1800" dirty="0">
                <a:solidFill>
                  <a:srgbClr val="0070C0"/>
                </a:solidFill>
                <a:latin typeface="Times New Roman" panose="02020603050405020304" pitchFamily="18" charset="0"/>
                <a:cs typeface="Times New Roman" panose="02020603050405020304" pitchFamily="18" charset="0"/>
              </a:rPr>
              <a:t>SDWMN Testbed With Fault -Tolerant Multi-hop Routing on </a:t>
            </a:r>
            <a:r>
              <a:rPr lang="en-US" sz="1800" dirty="0" smtClean="0">
                <a:solidFill>
                  <a:srgbClr val="0070C0"/>
                </a:solidFill>
                <a:latin typeface="Times New Roman" panose="02020603050405020304" pitchFamily="18" charset="0"/>
                <a:cs typeface="Times New Roman" panose="02020603050405020304" pitchFamily="18" charset="0"/>
              </a:rPr>
              <a:t>unreachable </a:t>
            </a:r>
            <a:r>
              <a:rPr lang="en-US" sz="1800" dirty="0">
                <a:solidFill>
                  <a:srgbClr val="0070C0"/>
                </a:solidFill>
                <a:latin typeface="Times New Roman" panose="02020603050405020304" pitchFamily="18" charset="0"/>
                <a:cs typeface="Times New Roman" panose="02020603050405020304" pitchFamily="18" charset="0"/>
              </a:rPr>
              <a:t>of Wireless Mesh </a:t>
            </a:r>
            <a:r>
              <a:rPr lang="en-US" sz="1800" dirty="0" smtClean="0">
                <a:solidFill>
                  <a:srgbClr val="0070C0"/>
                </a:solidFill>
                <a:latin typeface="Times New Roman" panose="02020603050405020304" pitchFamily="18" charset="0"/>
                <a:cs typeface="Times New Roman" panose="02020603050405020304" pitchFamily="18" charset="0"/>
              </a:rPr>
              <a:t>Node</a:t>
            </a:r>
            <a:endParaRPr lang="en-US" sz="1800" dirty="0">
              <a:solidFill>
                <a:srgbClr val="0070C0"/>
              </a:solidFill>
              <a:latin typeface="Times New Roman" panose="02020603050405020304" pitchFamily="18" charset="0"/>
              <a:cs typeface="Times New Roman" panose="02020603050405020304" pitchFamily="18" charset="0"/>
            </a:endParaRPr>
          </a:p>
          <a:p>
            <a:pPr marL="742950" lvl="1" indent="-285750" algn="just">
              <a:buFont typeface="Wingdings" panose="05000000000000000000" pitchFamily="2" charset="2"/>
              <a:buChar char="Ø"/>
            </a:pPr>
            <a:r>
              <a:rPr lang="en-US" sz="1800" dirty="0" smtClean="0">
                <a:solidFill>
                  <a:srgbClr val="C00000"/>
                </a:solidFill>
                <a:latin typeface="Times New Roman" panose="02020603050405020304" pitchFamily="18" charset="0"/>
                <a:cs typeface="Times New Roman" panose="02020603050405020304" pitchFamily="18" charset="0"/>
              </a:rPr>
              <a:t>Hardware List</a:t>
            </a:r>
          </a:p>
          <a:p>
            <a:pPr marL="742950" lvl="1" indent="-285750" algn="just">
              <a:buFont typeface="Wingdings" panose="05000000000000000000" pitchFamily="2" charset="2"/>
              <a:buChar char="Ø"/>
            </a:pPr>
            <a:r>
              <a:rPr lang="en-US" sz="1800" dirty="0" smtClean="0">
                <a:solidFill>
                  <a:srgbClr val="C00000"/>
                </a:solidFill>
                <a:latin typeface="Times New Roman" panose="02020603050405020304" pitchFamily="18" charset="0"/>
                <a:cs typeface="Times New Roman" panose="02020603050405020304" pitchFamily="18" charset="0"/>
              </a:rPr>
              <a:t>Applied Software Tools</a:t>
            </a:r>
            <a:endParaRPr lang="en-US" sz="1800" dirty="0">
              <a:solidFill>
                <a:srgbClr val="C00000"/>
              </a:solidFill>
              <a:latin typeface="Times New Roman" panose="02020603050405020304" pitchFamily="18" charset="0"/>
              <a:cs typeface="Times New Roman" panose="02020603050405020304" pitchFamily="18" charset="0"/>
            </a:endParaRPr>
          </a:p>
          <a:p>
            <a:pPr marL="742950" lvl="1" indent="-285750" algn="just">
              <a:buFont typeface="Wingdings" panose="05000000000000000000" pitchFamily="2" charset="2"/>
              <a:buChar char="Ø"/>
            </a:pPr>
            <a:r>
              <a:rPr lang="en-US" sz="1800" dirty="0">
                <a:solidFill>
                  <a:srgbClr val="C00000"/>
                </a:solidFill>
                <a:latin typeface="Times New Roman" panose="02020603050405020304" pitchFamily="18" charset="0"/>
                <a:cs typeface="Times New Roman" panose="02020603050405020304" pitchFamily="18" charset="0"/>
              </a:rPr>
              <a:t>Setting of Actual Testbed Component </a:t>
            </a:r>
            <a:r>
              <a:rPr lang="en-US" sz="1800" dirty="0" smtClean="0">
                <a:solidFill>
                  <a:srgbClr val="C00000"/>
                </a:solidFill>
                <a:latin typeface="Times New Roman" panose="02020603050405020304" pitchFamily="18" charset="0"/>
                <a:cs typeface="Times New Roman" panose="02020603050405020304" pitchFamily="18" charset="0"/>
              </a:rPr>
              <a:t>Installation</a:t>
            </a:r>
          </a:p>
          <a:p>
            <a:pPr marL="742950" lvl="1" indent="-285750" algn="just">
              <a:buFont typeface="Wingdings" panose="05000000000000000000" pitchFamily="2" charset="2"/>
              <a:buChar char="Ø"/>
            </a:pPr>
            <a:r>
              <a:rPr lang="en-US" sz="1800" dirty="0" smtClean="0">
                <a:solidFill>
                  <a:srgbClr val="C00000"/>
                </a:solidFill>
                <a:latin typeface="Times New Roman" panose="02020603050405020304" pitchFamily="18" charset="0"/>
                <a:cs typeface="Times New Roman" panose="02020603050405020304" pitchFamily="18" charset="0"/>
              </a:rPr>
              <a:t>Practical </a:t>
            </a:r>
            <a:r>
              <a:rPr lang="en-US" sz="1800" dirty="0">
                <a:solidFill>
                  <a:srgbClr val="C00000"/>
                </a:solidFill>
                <a:latin typeface="Times New Roman" panose="02020603050405020304" pitchFamily="18" charset="0"/>
                <a:cs typeface="Times New Roman" panose="02020603050405020304" pitchFamily="18" charset="0"/>
              </a:rPr>
              <a:t>Deployment Trial for Integrated SDWMN and Traffic Monitoring Application on </a:t>
            </a:r>
            <a:r>
              <a:rPr lang="en-US" sz="1800" dirty="0" err="1">
                <a:solidFill>
                  <a:srgbClr val="C00000"/>
                </a:solidFill>
                <a:latin typeface="Times New Roman" panose="02020603050405020304" pitchFamily="18" charset="0"/>
                <a:cs typeface="Times New Roman" panose="02020603050405020304" pitchFamily="18" charset="0"/>
              </a:rPr>
              <a:t>Phaya</a:t>
            </a:r>
            <a:r>
              <a:rPr lang="en-US" sz="1800" dirty="0">
                <a:solidFill>
                  <a:srgbClr val="C00000"/>
                </a:solidFill>
                <a:latin typeface="Times New Roman" panose="02020603050405020304" pitchFamily="18" charset="0"/>
                <a:cs typeface="Times New Roman" panose="02020603050405020304" pitchFamily="18" charset="0"/>
              </a:rPr>
              <a:t> Thai Road</a:t>
            </a:r>
          </a:p>
          <a:p>
            <a:pPr marL="742950" lvl="1" indent="-285750" algn="just">
              <a:buFont typeface="Wingdings" panose="05000000000000000000" pitchFamily="2" charset="2"/>
              <a:buChar char="Ø"/>
            </a:pPr>
            <a:r>
              <a:rPr lang="en-US" sz="1800" dirty="0">
                <a:solidFill>
                  <a:srgbClr val="C00000"/>
                </a:solidFill>
                <a:latin typeface="Times New Roman" panose="02020603050405020304" pitchFamily="18" charset="0"/>
                <a:cs typeface="Times New Roman" panose="02020603050405020304" pitchFamily="18" charset="0"/>
              </a:rPr>
              <a:t>Temperature Measurement of Wireless Mesh Node During Outdoor Network </a:t>
            </a:r>
            <a:r>
              <a:rPr lang="en-US" sz="1800" dirty="0" smtClean="0">
                <a:solidFill>
                  <a:srgbClr val="C00000"/>
                </a:solidFill>
                <a:latin typeface="Times New Roman" panose="02020603050405020304" pitchFamily="18" charset="0"/>
                <a:cs typeface="Times New Roman" panose="02020603050405020304" pitchFamily="18" charset="0"/>
              </a:rPr>
              <a:t>Operation</a:t>
            </a:r>
          </a:p>
          <a:p>
            <a:pPr marL="742950" lvl="1" indent="-285750" algn="just">
              <a:buFont typeface="Wingdings" panose="05000000000000000000" pitchFamily="2" charset="2"/>
              <a:buChar char="Ø"/>
            </a:pPr>
            <a:r>
              <a:rPr lang="en-US" sz="1800" dirty="0">
                <a:solidFill>
                  <a:srgbClr val="C00000"/>
                </a:solidFill>
                <a:latin typeface="Times New Roman" panose="02020603050405020304" pitchFamily="18" charset="0"/>
                <a:cs typeface="Times New Roman" panose="02020603050405020304" pitchFamily="18" charset="0"/>
              </a:rPr>
              <a:t>Forwarding Procedure of Wireless Mesh </a:t>
            </a:r>
            <a:r>
              <a:rPr lang="en-US" sz="1800" dirty="0" smtClean="0">
                <a:solidFill>
                  <a:srgbClr val="C00000"/>
                </a:solidFill>
                <a:latin typeface="Times New Roman" panose="02020603050405020304" pitchFamily="18" charset="0"/>
                <a:cs typeface="Times New Roman" panose="02020603050405020304" pitchFamily="18" charset="0"/>
              </a:rPr>
              <a:t>Node</a:t>
            </a:r>
          </a:p>
          <a:p>
            <a:pPr marL="742950" lvl="1" indent="-285750" algn="just">
              <a:buFont typeface="Wingdings" panose="05000000000000000000" pitchFamily="2" charset="2"/>
              <a:buChar char="Ø"/>
            </a:pPr>
            <a:r>
              <a:rPr lang="en-US" sz="1800" dirty="0">
                <a:solidFill>
                  <a:srgbClr val="C00000"/>
                </a:solidFill>
                <a:latin typeface="Times New Roman" panose="02020603050405020304" pitchFamily="18" charset="0"/>
                <a:cs typeface="Times New Roman" panose="02020603050405020304" pitchFamily="18" charset="0"/>
              </a:rPr>
              <a:t>Practical Deployment Trial for Integrated SDWMN and Traffic Monitoring Application on </a:t>
            </a:r>
            <a:r>
              <a:rPr lang="en-US" sz="1800" dirty="0" err="1">
                <a:solidFill>
                  <a:srgbClr val="C00000"/>
                </a:solidFill>
                <a:latin typeface="Times New Roman" panose="02020603050405020304" pitchFamily="18" charset="0"/>
                <a:cs typeface="Times New Roman" panose="02020603050405020304" pitchFamily="18" charset="0"/>
              </a:rPr>
              <a:t>Phaya</a:t>
            </a:r>
            <a:r>
              <a:rPr lang="en-US" sz="1800" dirty="0">
                <a:solidFill>
                  <a:srgbClr val="C00000"/>
                </a:solidFill>
                <a:latin typeface="Times New Roman" panose="02020603050405020304" pitchFamily="18" charset="0"/>
                <a:cs typeface="Times New Roman" panose="02020603050405020304" pitchFamily="18" charset="0"/>
              </a:rPr>
              <a:t> Thai </a:t>
            </a:r>
            <a:r>
              <a:rPr lang="en-US" sz="1800" dirty="0" smtClean="0">
                <a:solidFill>
                  <a:srgbClr val="C00000"/>
                </a:solidFill>
                <a:latin typeface="Times New Roman" panose="02020603050405020304" pitchFamily="18" charset="0"/>
                <a:cs typeface="Times New Roman" panose="02020603050405020304" pitchFamily="18" charset="0"/>
              </a:rPr>
              <a:t>Road</a:t>
            </a:r>
          </a:p>
          <a:p>
            <a:pPr marL="285750" indent="-285750" algn="just">
              <a:buClr>
                <a:srgbClr val="0070C0"/>
              </a:buClr>
              <a:buFont typeface="Arial" charset="0"/>
              <a:buChar char="•"/>
            </a:pPr>
            <a:r>
              <a:rPr lang="en-US" sz="1800" dirty="0" smtClean="0">
                <a:solidFill>
                  <a:srgbClr val="0070C0"/>
                </a:solidFill>
                <a:latin typeface="Times New Roman" panose="02020603050405020304" pitchFamily="18" charset="0"/>
                <a:cs typeface="Times New Roman" panose="02020603050405020304" pitchFamily="18" charset="0"/>
              </a:rPr>
              <a:t>Design of Updated SDWMN with Virtual Private Network</a:t>
            </a:r>
            <a:endParaRPr lang="en-US" sz="1800" dirty="0">
              <a:solidFill>
                <a:srgbClr val="0070C0"/>
              </a:solidFill>
              <a:latin typeface="Times New Roman" panose="02020603050405020304" pitchFamily="18" charset="0"/>
              <a:cs typeface="Times New Roman" panose="02020603050405020304" pitchFamily="18" charset="0"/>
            </a:endParaRPr>
          </a:p>
        </p:txBody>
      </p:sp>
      <p:sp>
        <p:nvSpPr>
          <p:cNvPr id="4" name="Date Placeholder 3">
            <a:extLst>
              <a:ext uri="{FF2B5EF4-FFF2-40B4-BE49-F238E27FC236}">
                <a16:creationId xmlns="" xmlns:a16="http://schemas.microsoft.com/office/drawing/2014/main" id="{E8EDD44C-8514-794F-B6BB-A72AC8245C28}"/>
              </a:ext>
            </a:extLst>
          </p:cNvPr>
          <p:cNvSpPr>
            <a:spLocks noGrp="1"/>
          </p:cNvSpPr>
          <p:nvPr>
            <p:ph type="dt" sz="half" idx="10"/>
          </p:nvPr>
        </p:nvSpPr>
        <p:spPr/>
        <p:txBody>
          <a:bodyPr/>
          <a:lstStyle/>
          <a:p>
            <a:fld id="{F433C27C-55A5-46FF-A4D2-B63C53304DF0}" type="datetime1">
              <a:rPr lang="en-US" smtClean="0"/>
              <a:t>12/9/19</a:t>
            </a:fld>
            <a:endParaRPr lang="en-US" dirty="0"/>
          </a:p>
        </p:txBody>
      </p:sp>
      <p:sp>
        <p:nvSpPr>
          <p:cNvPr id="5" name="Slide Number Placeholder 4">
            <a:extLst>
              <a:ext uri="{FF2B5EF4-FFF2-40B4-BE49-F238E27FC236}">
                <a16:creationId xmlns="" xmlns:a16="http://schemas.microsoft.com/office/drawing/2014/main" id="{85B9793E-C4F8-AB4C-A316-2F935FD9B164}"/>
              </a:ext>
            </a:extLst>
          </p:cNvPr>
          <p:cNvSpPr>
            <a:spLocks noGrp="1"/>
          </p:cNvSpPr>
          <p:nvPr>
            <p:ph type="sldNum" sz="quarter" idx="4"/>
          </p:nvPr>
        </p:nvSpPr>
        <p:spPr/>
        <p:txBody>
          <a:bodyPr/>
          <a:lstStyle/>
          <a:p>
            <a:fld id="{2EF116DB-A468-3740-8B51-68F10C5D2402}" type="slidenum">
              <a:rPr lang="en-US" smtClean="0"/>
              <a:pPr/>
              <a:t>2</a:t>
            </a:fld>
            <a:endParaRPr lang="en-US" dirty="0"/>
          </a:p>
        </p:txBody>
      </p:sp>
    </p:spTree>
    <p:extLst>
      <p:ext uri="{BB962C8B-B14F-4D97-AF65-F5344CB8AC3E}">
        <p14:creationId xmlns:p14="http://schemas.microsoft.com/office/powerpoint/2010/main" val="269386049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 xmlns:a16="http://schemas.microsoft.com/office/drawing/2014/main" id="{1F56679D-0EE3-429A-8252-6CEA505F5F7F}"/>
              </a:ext>
            </a:extLst>
          </p:cNvPr>
          <p:cNvSpPr>
            <a:spLocks noGrp="1"/>
          </p:cNvSpPr>
          <p:nvPr>
            <p:ph type="dt" sz="half" idx="10"/>
          </p:nvPr>
        </p:nvSpPr>
        <p:spPr/>
        <p:txBody>
          <a:bodyPr/>
          <a:lstStyle/>
          <a:p>
            <a:fld id="{F433C27C-55A5-46FF-A4D2-B63C53304DF0}" type="datetime1">
              <a:rPr lang="en-US" smtClean="0"/>
              <a:t>12/9/19</a:t>
            </a:fld>
            <a:endParaRPr lang="en-US" dirty="0"/>
          </a:p>
        </p:txBody>
      </p:sp>
      <p:sp>
        <p:nvSpPr>
          <p:cNvPr id="5" name="Slide Number Placeholder 4">
            <a:extLst>
              <a:ext uri="{FF2B5EF4-FFF2-40B4-BE49-F238E27FC236}">
                <a16:creationId xmlns="" xmlns:a16="http://schemas.microsoft.com/office/drawing/2014/main" id="{5A9A59B0-0F4B-49F3-80C2-5A510A3B4D23}"/>
              </a:ext>
            </a:extLst>
          </p:cNvPr>
          <p:cNvSpPr>
            <a:spLocks noGrp="1"/>
          </p:cNvSpPr>
          <p:nvPr>
            <p:ph type="sldNum" sz="quarter" idx="4"/>
          </p:nvPr>
        </p:nvSpPr>
        <p:spPr/>
        <p:txBody>
          <a:bodyPr/>
          <a:lstStyle/>
          <a:p>
            <a:fld id="{2EF116DB-A468-3740-8B51-68F10C5D2402}" type="slidenum">
              <a:rPr lang="en-US" smtClean="0"/>
              <a:pPr/>
              <a:t>20</a:t>
            </a:fld>
            <a:endParaRPr lang="en-US" dirty="0"/>
          </a:p>
        </p:txBody>
      </p:sp>
      <p:pic>
        <p:nvPicPr>
          <p:cNvPr id="7" name="Picture 6">
            <a:extLst>
              <a:ext uri="{FF2B5EF4-FFF2-40B4-BE49-F238E27FC236}">
                <a16:creationId xmlns="" xmlns:a16="http://schemas.microsoft.com/office/drawing/2014/main" id="{2A6C7F9C-C8BC-48B8-B959-A6F9BB7C98D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268883" y="778340"/>
            <a:ext cx="6663836" cy="4999005"/>
          </a:xfrm>
          <a:prstGeom prst="rect">
            <a:avLst/>
          </a:prstGeom>
        </p:spPr>
      </p:pic>
      <p:sp>
        <p:nvSpPr>
          <p:cNvPr id="8" name="Rectangle 7">
            <a:extLst>
              <a:ext uri="{FF2B5EF4-FFF2-40B4-BE49-F238E27FC236}">
                <a16:creationId xmlns="" xmlns:a16="http://schemas.microsoft.com/office/drawing/2014/main" id="{C6B1FA66-94E9-4FD7-AA2B-84112EAF67C8}"/>
              </a:ext>
            </a:extLst>
          </p:cNvPr>
          <p:cNvSpPr/>
          <p:nvPr/>
        </p:nvSpPr>
        <p:spPr>
          <a:xfrm>
            <a:off x="48491" y="5779291"/>
            <a:ext cx="9047018" cy="646331"/>
          </a:xfrm>
          <a:prstGeom prst="rect">
            <a:avLst/>
          </a:prstGeom>
        </p:spPr>
        <p:txBody>
          <a:bodyPr wrap="square">
            <a:spAutoFit/>
          </a:bodyPr>
          <a:lstStyle/>
          <a:p>
            <a:r>
              <a:rPr lang="en-US" b="1" dirty="0">
                <a:latin typeface="Times New Roman" panose="02020603050405020304" pitchFamily="18" charset="0"/>
                <a:cs typeface="Times New Roman" panose="02020603050405020304" pitchFamily="18" charset="0"/>
              </a:rPr>
              <a:t>Installation of wireless mesh node inside waterproof box over crossover bridge on </a:t>
            </a:r>
            <a:r>
              <a:rPr lang="en-US" b="1" dirty="0" err="1">
                <a:latin typeface="Times New Roman" panose="02020603050405020304" pitchFamily="18" charset="0"/>
                <a:cs typeface="Times New Roman" panose="02020603050405020304" pitchFamily="18" charset="0"/>
              </a:rPr>
              <a:t>Phaya</a:t>
            </a:r>
            <a:r>
              <a:rPr lang="en-US" b="1" dirty="0">
                <a:latin typeface="Times New Roman" panose="02020603050405020304" pitchFamily="18" charset="0"/>
                <a:cs typeface="Times New Roman" panose="02020603050405020304" pitchFamily="18" charset="0"/>
              </a:rPr>
              <a:t> Thai Road</a:t>
            </a:r>
          </a:p>
        </p:txBody>
      </p:sp>
    </p:spTree>
    <p:extLst>
      <p:ext uri="{BB962C8B-B14F-4D97-AF65-F5344CB8AC3E}">
        <p14:creationId xmlns:p14="http://schemas.microsoft.com/office/powerpoint/2010/main" val="150832918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F433C27C-55A5-46FF-A4D2-B63C53304DF0}" type="datetime1">
              <a:rPr lang="en-US" smtClean="0"/>
              <a:t>12/9/19</a:t>
            </a:fld>
            <a:endParaRPr lang="en-US" dirty="0"/>
          </a:p>
        </p:txBody>
      </p:sp>
      <p:sp>
        <p:nvSpPr>
          <p:cNvPr id="5" name="Slide Number Placeholder 4"/>
          <p:cNvSpPr>
            <a:spLocks noGrp="1"/>
          </p:cNvSpPr>
          <p:nvPr>
            <p:ph type="sldNum" sz="quarter" idx="4"/>
          </p:nvPr>
        </p:nvSpPr>
        <p:spPr/>
        <p:txBody>
          <a:bodyPr/>
          <a:lstStyle/>
          <a:p>
            <a:fld id="{2EF116DB-A468-3740-8B51-68F10C5D2402}" type="slidenum">
              <a:rPr lang="en-US" smtClean="0"/>
              <a:pPr/>
              <a:t>21</a:t>
            </a:fld>
            <a:endParaRPr lang="en-US" dirty="0"/>
          </a:p>
        </p:txBody>
      </p:sp>
      <p:pic>
        <p:nvPicPr>
          <p:cNvPr id="6" name="Picture 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044700" y="2743202"/>
            <a:ext cx="622299" cy="474132"/>
          </a:xfrm>
          <a:prstGeom prst="rect">
            <a:avLst/>
          </a:prstGeom>
        </p:spPr>
      </p:pic>
      <p:pic>
        <p:nvPicPr>
          <p:cNvPr id="7" name="Pictur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102101" y="2743202"/>
            <a:ext cx="622299" cy="474132"/>
          </a:xfrm>
          <a:prstGeom prst="rect">
            <a:avLst/>
          </a:prstGeom>
        </p:spPr>
      </p:pic>
      <p:pic>
        <p:nvPicPr>
          <p:cNvPr id="8" name="Picture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9500" y="2743202"/>
            <a:ext cx="622299" cy="474132"/>
          </a:xfrm>
          <a:prstGeom prst="rect">
            <a:avLst/>
          </a:prstGeom>
        </p:spPr>
      </p:pic>
      <p:pic>
        <p:nvPicPr>
          <p:cNvPr id="9" name="Picture 8"/>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044700" y="4766734"/>
            <a:ext cx="622299" cy="474132"/>
          </a:xfrm>
          <a:prstGeom prst="rect">
            <a:avLst/>
          </a:prstGeom>
        </p:spPr>
      </p:pic>
      <p:pic>
        <p:nvPicPr>
          <p:cNvPr id="10" name="Picture 9"/>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102101" y="4766734"/>
            <a:ext cx="622299" cy="474132"/>
          </a:xfrm>
          <a:prstGeom prst="rect">
            <a:avLst/>
          </a:prstGeom>
        </p:spPr>
      </p:pic>
      <p:pic>
        <p:nvPicPr>
          <p:cNvPr id="11" name="Picture 10"/>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9499" y="4766734"/>
            <a:ext cx="622299" cy="474132"/>
          </a:xfrm>
          <a:prstGeom prst="rect">
            <a:avLst/>
          </a:prstGeom>
        </p:spPr>
      </p:pic>
      <p:pic>
        <p:nvPicPr>
          <p:cNvPr id="12" name="Picture 11"/>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88083" y="3788671"/>
            <a:ext cx="683491" cy="510279"/>
          </a:xfrm>
          <a:prstGeom prst="rect">
            <a:avLst/>
          </a:prstGeom>
        </p:spPr>
      </p:pic>
      <p:pic>
        <p:nvPicPr>
          <p:cNvPr id="13" name="Picture 12"/>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7620000" y="3788670"/>
            <a:ext cx="683491" cy="510279"/>
          </a:xfrm>
          <a:prstGeom prst="rect">
            <a:avLst/>
          </a:prstGeom>
        </p:spPr>
      </p:pic>
      <p:cxnSp>
        <p:nvCxnSpPr>
          <p:cNvPr id="14" name="Straight Connector 13"/>
          <p:cNvCxnSpPr>
            <a:endCxn id="21" idx="1"/>
          </p:cNvCxnSpPr>
          <p:nvPr/>
        </p:nvCxnSpPr>
        <p:spPr>
          <a:xfrm flipV="1">
            <a:off x="6548436" y="4043810"/>
            <a:ext cx="1071564" cy="743114"/>
          </a:xfrm>
          <a:prstGeom prst="line">
            <a:avLst/>
          </a:prstGeom>
          <a:ln w="12700">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a:off x="1171574" y="4069211"/>
            <a:ext cx="1184276" cy="722923"/>
          </a:xfrm>
          <a:prstGeom prst="line">
            <a:avLst/>
          </a:prstGeom>
          <a:ln w="12700">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16" name="Straight Connector 15"/>
          <p:cNvCxnSpPr>
            <a:stCxn id="14" idx="2"/>
            <a:endCxn id="15" idx="2"/>
          </p:cNvCxnSpPr>
          <p:nvPr/>
        </p:nvCxnSpPr>
        <p:spPr>
          <a:xfrm>
            <a:off x="2355850" y="3217334"/>
            <a:ext cx="2057401" cy="0"/>
          </a:xfrm>
          <a:prstGeom prst="line">
            <a:avLst/>
          </a:prstGeom>
          <a:ln w="12700">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V="1">
            <a:off x="2355849" y="4792134"/>
            <a:ext cx="2057402" cy="1"/>
          </a:xfrm>
          <a:prstGeom prst="line">
            <a:avLst/>
          </a:prstGeom>
          <a:ln w="12700">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a:endCxn id="19" idx="0"/>
          </p:cNvCxnSpPr>
          <p:nvPr/>
        </p:nvCxnSpPr>
        <p:spPr>
          <a:xfrm>
            <a:off x="4538662" y="4766734"/>
            <a:ext cx="1931987" cy="0"/>
          </a:xfrm>
          <a:prstGeom prst="line">
            <a:avLst/>
          </a:prstGeom>
          <a:ln w="12700">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a:endCxn id="16" idx="2"/>
          </p:cNvCxnSpPr>
          <p:nvPr/>
        </p:nvCxnSpPr>
        <p:spPr>
          <a:xfrm flipV="1">
            <a:off x="4406901" y="3217334"/>
            <a:ext cx="2063749" cy="4233"/>
          </a:xfrm>
          <a:prstGeom prst="line">
            <a:avLst/>
          </a:prstGeom>
          <a:ln w="12700">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a:endCxn id="21" idx="1"/>
          </p:cNvCxnSpPr>
          <p:nvPr/>
        </p:nvCxnSpPr>
        <p:spPr>
          <a:xfrm>
            <a:off x="6492080" y="3217335"/>
            <a:ext cx="1127920" cy="826475"/>
          </a:xfrm>
          <a:prstGeom prst="line">
            <a:avLst/>
          </a:prstGeom>
          <a:ln w="12700">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V="1">
            <a:off x="1171574" y="3242734"/>
            <a:ext cx="1184276" cy="826477"/>
          </a:xfrm>
          <a:prstGeom prst="line">
            <a:avLst/>
          </a:prstGeom>
          <a:ln w="12700">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2355850" y="3242734"/>
            <a:ext cx="0" cy="1549400"/>
          </a:xfrm>
          <a:prstGeom prst="line">
            <a:avLst/>
          </a:prstGeom>
          <a:ln w="12700">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4413251" y="3237524"/>
            <a:ext cx="0" cy="1549400"/>
          </a:xfrm>
          <a:prstGeom prst="line">
            <a:avLst/>
          </a:prstGeom>
          <a:ln w="12700">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a:off x="6470648" y="3217334"/>
            <a:ext cx="0" cy="1549400"/>
          </a:xfrm>
          <a:prstGeom prst="line">
            <a:avLst/>
          </a:prstGeom>
          <a:ln w="12700">
            <a:solidFill>
              <a:srgbClr val="FF0000"/>
            </a:solidFill>
            <a:prstDash val="sysDash"/>
          </a:ln>
        </p:spPr>
        <p:style>
          <a:lnRef idx="2">
            <a:schemeClr val="accent1"/>
          </a:lnRef>
          <a:fillRef idx="0">
            <a:schemeClr val="accent1"/>
          </a:fillRef>
          <a:effectRef idx="1">
            <a:schemeClr val="accent1"/>
          </a:effectRef>
          <a:fontRef idx="minor">
            <a:schemeClr val="tx1"/>
          </a:fontRef>
        </p:style>
      </p:cxnSp>
      <p:sp>
        <p:nvSpPr>
          <p:cNvPr id="25" name="TextBox 24"/>
          <p:cNvSpPr txBox="1"/>
          <p:nvPr/>
        </p:nvSpPr>
        <p:spPr>
          <a:xfrm>
            <a:off x="1924048" y="2340522"/>
            <a:ext cx="863601" cy="307777"/>
          </a:xfrm>
          <a:prstGeom prst="rect">
            <a:avLst/>
          </a:prstGeom>
          <a:noFill/>
        </p:spPr>
        <p:txBody>
          <a:bodyPr wrap="square" rtlCol="0">
            <a:spAutoFit/>
          </a:bodyPr>
          <a:lstStyle/>
          <a:p>
            <a:r>
              <a:rPr lang="en-US" sz="1400" b="1" dirty="0" err="1">
                <a:latin typeface="Times New Roman" charset="0"/>
                <a:ea typeface="Times New Roman" charset="0"/>
                <a:cs typeface="Times New Roman" charset="0"/>
              </a:rPr>
              <a:t>Raspi</a:t>
            </a:r>
            <a:r>
              <a:rPr lang="en-US" sz="1400" b="1" dirty="0">
                <a:latin typeface="Times New Roman" charset="0"/>
                <a:ea typeface="Times New Roman" charset="0"/>
                <a:cs typeface="Times New Roman" charset="0"/>
              </a:rPr>
              <a:t> 4 </a:t>
            </a:r>
          </a:p>
        </p:txBody>
      </p:sp>
      <p:sp>
        <p:nvSpPr>
          <p:cNvPr id="26" name="TextBox 25"/>
          <p:cNvSpPr txBox="1"/>
          <p:nvPr/>
        </p:nvSpPr>
        <p:spPr>
          <a:xfrm>
            <a:off x="4056063" y="2352248"/>
            <a:ext cx="863601" cy="307777"/>
          </a:xfrm>
          <a:prstGeom prst="rect">
            <a:avLst/>
          </a:prstGeom>
          <a:noFill/>
        </p:spPr>
        <p:txBody>
          <a:bodyPr wrap="square" rtlCol="0">
            <a:spAutoFit/>
          </a:bodyPr>
          <a:lstStyle/>
          <a:p>
            <a:r>
              <a:rPr lang="en-US" sz="1400" b="1" dirty="0" err="1">
                <a:latin typeface="Times New Roman" charset="0"/>
                <a:ea typeface="Times New Roman" charset="0"/>
                <a:cs typeface="Times New Roman" charset="0"/>
              </a:rPr>
              <a:t>Raspi</a:t>
            </a:r>
            <a:r>
              <a:rPr lang="en-US" sz="1400" b="1" dirty="0">
                <a:latin typeface="Times New Roman" charset="0"/>
                <a:ea typeface="Times New Roman" charset="0"/>
                <a:cs typeface="Times New Roman" charset="0"/>
              </a:rPr>
              <a:t> 5 </a:t>
            </a:r>
          </a:p>
        </p:txBody>
      </p:sp>
      <p:sp>
        <p:nvSpPr>
          <p:cNvPr id="27" name="TextBox 26"/>
          <p:cNvSpPr txBox="1"/>
          <p:nvPr/>
        </p:nvSpPr>
        <p:spPr>
          <a:xfrm>
            <a:off x="6060279" y="2352248"/>
            <a:ext cx="863601" cy="307777"/>
          </a:xfrm>
          <a:prstGeom prst="rect">
            <a:avLst/>
          </a:prstGeom>
          <a:noFill/>
        </p:spPr>
        <p:txBody>
          <a:bodyPr wrap="square" rtlCol="0">
            <a:spAutoFit/>
          </a:bodyPr>
          <a:lstStyle/>
          <a:p>
            <a:r>
              <a:rPr lang="en-US" sz="1400" b="1" dirty="0" err="1">
                <a:latin typeface="Times New Roman" charset="0"/>
                <a:ea typeface="Times New Roman" charset="0"/>
                <a:cs typeface="Times New Roman" charset="0"/>
              </a:rPr>
              <a:t>Raspi</a:t>
            </a:r>
            <a:r>
              <a:rPr lang="en-US" sz="1400" b="1" dirty="0">
                <a:latin typeface="Times New Roman" charset="0"/>
                <a:ea typeface="Times New Roman" charset="0"/>
                <a:cs typeface="Times New Roman" charset="0"/>
              </a:rPr>
              <a:t> 6 </a:t>
            </a:r>
          </a:p>
        </p:txBody>
      </p:sp>
      <p:sp>
        <p:nvSpPr>
          <p:cNvPr id="28" name="TextBox 27"/>
          <p:cNvSpPr txBox="1"/>
          <p:nvPr/>
        </p:nvSpPr>
        <p:spPr>
          <a:xfrm>
            <a:off x="1968497" y="5285434"/>
            <a:ext cx="863601" cy="307777"/>
          </a:xfrm>
          <a:prstGeom prst="rect">
            <a:avLst/>
          </a:prstGeom>
          <a:noFill/>
        </p:spPr>
        <p:txBody>
          <a:bodyPr wrap="square" rtlCol="0">
            <a:spAutoFit/>
          </a:bodyPr>
          <a:lstStyle/>
          <a:p>
            <a:r>
              <a:rPr lang="en-US" sz="1400" b="1" dirty="0" err="1">
                <a:latin typeface="Times New Roman" charset="0"/>
                <a:ea typeface="Times New Roman" charset="0"/>
                <a:cs typeface="Times New Roman" charset="0"/>
              </a:rPr>
              <a:t>Raspi</a:t>
            </a:r>
            <a:r>
              <a:rPr lang="en-US" sz="1400" b="1" dirty="0">
                <a:latin typeface="Times New Roman" charset="0"/>
                <a:ea typeface="Times New Roman" charset="0"/>
                <a:cs typeface="Times New Roman" charset="0"/>
              </a:rPr>
              <a:t> 1 </a:t>
            </a:r>
          </a:p>
        </p:txBody>
      </p:sp>
      <p:sp>
        <p:nvSpPr>
          <p:cNvPr id="29" name="TextBox 28"/>
          <p:cNvSpPr txBox="1"/>
          <p:nvPr/>
        </p:nvSpPr>
        <p:spPr>
          <a:xfrm>
            <a:off x="4056062" y="5311343"/>
            <a:ext cx="863601" cy="307777"/>
          </a:xfrm>
          <a:prstGeom prst="rect">
            <a:avLst/>
          </a:prstGeom>
          <a:noFill/>
        </p:spPr>
        <p:txBody>
          <a:bodyPr wrap="square" rtlCol="0">
            <a:spAutoFit/>
          </a:bodyPr>
          <a:lstStyle/>
          <a:p>
            <a:r>
              <a:rPr lang="en-US" sz="1400" b="1" dirty="0" err="1">
                <a:latin typeface="Times New Roman" charset="0"/>
                <a:ea typeface="Times New Roman" charset="0"/>
                <a:cs typeface="Times New Roman" charset="0"/>
              </a:rPr>
              <a:t>Raspi</a:t>
            </a:r>
            <a:r>
              <a:rPr lang="en-US" sz="1400" b="1" dirty="0">
                <a:latin typeface="Times New Roman" charset="0"/>
                <a:ea typeface="Times New Roman" charset="0"/>
                <a:cs typeface="Times New Roman" charset="0"/>
              </a:rPr>
              <a:t> 2 </a:t>
            </a:r>
          </a:p>
        </p:txBody>
      </p:sp>
      <p:sp>
        <p:nvSpPr>
          <p:cNvPr id="30" name="TextBox 29"/>
          <p:cNvSpPr txBox="1"/>
          <p:nvPr/>
        </p:nvSpPr>
        <p:spPr>
          <a:xfrm>
            <a:off x="6038847" y="5324043"/>
            <a:ext cx="863601" cy="307777"/>
          </a:xfrm>
          <a:prstGeom prst="rect">
            <a:avLst/>
          </a:prstGeom>
          <a:noFill/>
        </p:spPr>
        <p:txBody>
          <a:bodyPr wrap="square" rtlCol="0">
            <a:spAutoFit/>
          </a:bodyPr>
          <a:lstStyle/>
          <a:p>
            <a:r>
              <a:rPr lang="en-US" sz="1400" b="1" dirty="0" err="1">
                <a:latin typeface="Times New Roman" charset="0"/>
                <a:ea typeface="Times New Roman" charset="0"/>
                <a:cs typeface="Times New Roman" charset="0"/>
              </a:rPr>
              <a:t>Raspi</a:t>
            </a:r>
            <a:r>
              <a:rPr lang="en-US" sz="1400" b="1" dirty="0">
                <a:latin typeface="Times New Roman" charset="0"/>
                <a:ea typeface="Times New Roman" charset="0"/>
                <a:cs typeface="Times New Roman" charset="0"/>
              </a:rPr>
              <a:t> 3 </a:t>
            </a:r>
          </a:p>
        </p:txBody>
      </p:sp>
      <p:sp>
        <p:nvSpPr>
          <p:cNvPr id="31" name="TextBox 30"/>
          <p:cNvSpPr txBox="1"/>
          <p:nvPr/>
        </p:nvSpPr>
        <p:spPr>
          <a:xfrm>
            <a:off x="331790" y="4389106"/>
            <a:ext cx="1057272" cy="307777"/>
          </a:xfrm>
          <a:prstGeom prst="rect">
            <a:avLst/>
          </a:prstGeom>
          <a:noFill/>
        </p:spPr>
        <p:txBody>
          <a:bodyPr wrap="square" rtlCol="0">
            <a:spAutoFit/>
          </a:bodyPr>
          <a:lstStyle/>
          <a:p>
            <a:r>
              <a:rPr lang="en-US" sz="1400" b="1">
                <a:latin typeface="Times New Roman" charset="0"/>
                <a:ea typeface="Times New Roman" charset="0"/>
                <a:cs typeface="Times New Roman" charset="0"/>
              </a:rPr>
              <a:t>Gateway 1</a:t>
            </a:r>
            <a:endParaRPr lang="en-US" sz="1400" b="1" dirty="0">
              <a:latin typeface="Times New Roman" charset="0"/>
              <a:ea typeface="Times New Roman" charset="0"/>
              <a:cs typeface="Times New Roman" charset="0"/>
            </a:endParaRPr>
          </a:p>
        </p:txBody>
      </p:sp>
      <p:pic>
        <p:nvPicPr>
          <p:cNvPr id="32" name="Picture 31"/>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55339" y="4783291"/>
            <a:ext cx="588086" cy="457575"/>
          </a:xfrm>
          <a:prstGeom prst="rect">
            <a:avLst/>
          </a:prstGeom>
        </p:spPr>
      </p:pic>
      <p:sp>
        <p:nvSpPr>
          <p:cNvPr id="33" name="TextBox 32"/>
          <p:cNvSpPr txBox="1"/>
          <p:nvPr/>
        </p:nvSpPr>
        <p:spPr>
          <a:xfrm>
            <a:off x="569914" y="5240866"/>
            <a:ext cx="642935" cy="307777"/>
          </a:xfrm>
          <a:prstGeom prst="rect">
            <a:avLst/>
          </a:prstGeom>
          <a:noFill/>
        </p:spPr>
        <p:txBody>
          <a:bodyPr wrap="square" rtlCol="0">
            <a:spAutoFit/>
          </a:bodyPr>
          <a:lstStyle/>
          <a:p>
            <a:r>
              <a:rPr lang="en-US" sz="1400" b="1" dirty="0">
                <a:solidFill>
                  <a:srgbClr val="7030A0"/>
                </a:solidFill>
                <a:latin typeface="Times New Roman" charset="0"/>
                <a:ea typeface="Times New Roman" charset="0"/>
                <a:cs typeface="Times New Roman" charset="0"/>
              </a:rPr>
              <a:t>RYU</a:t>
            </a:r>
          </a:p>
        </p:txBody>
      </p:sp>
      <p:cxnSp>
        <p:nvCxnSpPr>
          <p:cNvPr id="47" name="Straight Arrow Connector 46"/>
          <p:cNvCxnSpPr>
            <a:cxnSpLocks/>
          </p:cNvCxnSpPr>
          <p:nvPr/>
        </p:nvCxnSpPr>
        <p:spPr>
          <a:xfrm flipV="1">
            <a:off x="6995315" y="4298952"/>
            <a:ext cx="486571" cy="397931"/>
          </a:xfrm>
          <a:prstGeom prst="straightConnector1">
            <a:avLst/>
          </a:prstGeom>
          <a:ln>
            <a:solidFill>
              <a:srgbClr val="FF2644"/>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a:xfrm flipV="1">
            <a:off x="406789" y="2110783"/>
            <a:ext cx="1832774" cy="9506"/>
          </a:xfrm>
          <a:prstGeom prst="line">
            <a:avLst/>
          </a:prstGeom>
          <a:ln w="12700">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52" name="Straight Arrow Connector 51"/>
          <p:cNvCxnSpPr/>
          <p:nvPr/>
        </p:nvCxnSpPr>
        <p:spPr>
          <a:xfrm flipV="1">
            <a:off x="404410" y="1794260"/>
            <a:ext cx="1805390" cy="16797"/>
          </a:xfrm>
          <a:prstGeom prst="straightConnector1">
            <a:avLst/>
          </a:prstGeom>
          <a:ln>
            <a:solidFill>
              <a:srgbClr val="FF2644"/>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53" name="TextBox 52"/>
          <p:cNvSpPr txBox="1"/>
          <p:nvPr/>
        </p:nvSpPr>
        <p:spPr>
          <a:xfrm>
            <a:off x="2239563" y="1922628"/>
            <a:ext cx="2299099" cy="307777"/>
          </a:xfrm>
          <a:prstGeom prst="rect">
            <a:avLst/>
          </a:prstGeom>
          <a:noFill/>
        </p:spPr>
        <p:txBody>
          <a:bodyPr wrap="square" rtlCol="0">
            <a:spAutoFit/>
          </a:bodyPr>
          <a:lstStyle/>
          <a:p>
            <a:r>
              <a:rPr lang="en-US" sz="1400" b="1" dirty="0">
                <a:latin typeface="Times New Roman" charset="0"/>
                <a:ea typeface="Times New Roman" charset="0"/>
                <a:cs typeface="Times New Roman" charset="0"/>
              </a:rPr>
              <a:t>Wireless ad-hoc link </a:t>
            </a:r>
          </a:p>
        </p:txBody>
      </p:sp>
      <p:sp>
        <p:nvSpPr>
          <p:cNvPr id="55" name="TextBox 54"/>
          <p:cNvSpPr txBox="1"/>
          <p:nvPr/>
        </p:nvSpPr>
        <p:spPr>
          <a:xfrm>
            <a:off x="2209800" y="1602271"/>
            <a:ext cx="2299099" cy="307777"/>
          </a:xfrm>
          <a:prstGeom prst="rect">
            <a:avLst/>
          </a:prstGeom>
          <a:noFill/>
        </p:spPr>
        <p:txBody>
          <a:bodyPr wrap="square" rtlCol="0">
            <a:spAutoFit/>
          </a:bodyPr>
          <a:lstStyle/>
          <a:p>
            <a:r>
              <a:rPr lang="en-US" sz="1400" b="1" dirty="0">
                <a:latin typeface="Times New Roman" charset="0"/>
                <a:ea typeface="Times New Roman" charset="0"/>
                <a:cs typeface="Times New Roman" charset="0"/>
              </a:rPr>
              <a:t>Control network</a:t>
            </a:r>
          </a:p>
        </p:txBody>
      </p:sp>
      <p:cxnSp>
        <p:nvCxnSpPr>
          <p:cNvPr id="106" name="Straight Arrow Connector 105"/>
          <p:cNvCxnSpPr/>
          <p:nvPr/>
        </p:nvCxnSpPr>
        <p:spPr>
          <a:xfrm>
            <a:off x="4843464" y="3119968"/>
            <a:ext cx="1195383" cy="0"/>
          </a:xfrm>
          <a:prstGeom prst="straightConnector1">
            <a:avLst/>
          </a:prstGeom>
          <a:ln>
            <a:solidFill>
              <a:srgbClr val="FF2644"/>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11" name="Straight Arrow Connector 110"/>
          <p:cNvCxnSpPr/>
          <p:nvPr/>
        </p:nvCxnSpPr>
        <p:spPr>
          <a:xfrm>
            <a:off x="2748957" y="3119968"/>
            <a:ext cx="1195383" cy="0"/>
          </a:xfrm>
          <a:prstGeom prst="straightConnector1">
            <a:avLst/>
          </a:prstGeom>
          <a:ln>
            <a:solidFill>
              <a:srgbClr val="FF2644"/>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12" name="Straight Arrow Connector 111"/>
          <p:cNvCxnSpPr/>
          <p:nvPr/>
        </p:nvCxnSpPr>
        <p:spPr>
          <a:xfrm flipV="1">
            <a:off x="1269539" y="3315046"/>
            <a:ext cx="682751" cy="494310"/>
          </a:xfrm>
          <a:prstGeom prst="straightConnector1">
            <a:avLst/>
          </a:prstGeom>
          <a:ln>
            <a:solidFill>
              <a:srgbClr val="FF2644"/>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15" name="Straight Arrow Connector 114"/>
          <p:cNvCxnSpPr/>
          <p:nvPr/>
        </p:nvCxnSpPr>
        <p:spPr>
          <a:xfrm>
            <a:off x="4828383" y="4910668"/>
            <a:ext cx="1195383" cy="0"/>
          </a:xfrm>
          <a:prstGeom prst="straightConnector1">
            <a:avLst/>
          </a:prstGeom>
          <a:ln>
            <a:solidFill>
              <a:srgbClr val="FF2644"/>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16" name="Straight Arrow Connector 115"/>
          <p:cNvCxnSpPr/>
          <p:nvPr/>
        </p:nvCxnSpPr>
        <p:spPr>
          <a:xfrm>
            <a:off x="2736256" y="4957236"/>
            <a:ext cx="1195383" cy="0"/>
          </a:xfrm>
          <a:prstGeom prst="straightConnector1">
            <a:avLst/>
          </a:prstGeom>
          <a:ln>
            <a:solidFill>
              <a:srgbClr val="FF2644"/>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17" name="Straight Arrow Connector 116"/>
          <p:cNvCxnSpPr/>
          <p:nvPr/>
        </p:nvCxnSpPr>
        <p:spPr>
          <a:xfrm>
            <a:off x="1314375" y="4285045"/>
            <a:ext cx="715173" cy="467785"/>
          </a:xfrm>
          <a:prstGeom prst="straightConnector1">
            <a:avLst/>
          </a:prstGeom>
          <a:ln>
            <a:solidFill>
              <a:srgbClr val="FF2644"/>
            </a:solidFill>
            <a:headEnd type="triangle"/>
            <a:tailEnd type="triangle" w="med" len="med"/>
          </a:ln>
        </p:spPr>
        <p:style>
          <a:lnRef idx="2">
            <a:schemeClr val="accent1"/>
          </a:lnRef>
          <a:fillRef idx="0">
            <a:schemeClr val="accent1"/>
          </a:fillRef>
          <a:effectRef idx="1">
            <a:schemeClr val="accent1"/>
          </a:effectRef>
          <a:fontRef idx="minor">
            <a:schemeClr val="tx1"/>
          </a:fontRef>
        </p:style>
      </p:cxnSp>
      <p:sp>
        <p:nvSpPr>
          <p:cNvPr id="140" name="TextBox 139"/>
          <p:cNvSpPr txBox="1"/>
          <p:nvPr/>
        </p:nvSpPr>
        <p:spPr>
          <a:xfrm>
            <a:off x="7481886" y="4389106"/>
            <a:ext cx="1057272" cy="307777"/>
          </a:xfrm>
          <a:prstGeom prst="rect">
            <a:avLst/>
          </a:prstGeom>
          <a:noFill/>
        </p:spPr>
        <p:txBody>
          <a:bodyPr wrap="square" rtlCol="0">
            <a:spAutoFit/>
          </a:bodyPr>
          <a:lstStyle/>
          <a:p>
            <a:r>
              <a:rPr lang="en-US" sz="1400" b="1" dirty="0">
                <a:latin typeface="Times New Roman" charset="0"/>
                <a:ea typeface="Times New Roman" charset="0"/>
                <a:cs typeface="Times New Roman" charset="0"/>
              </a:rPr>
              <a:t>Gateway 2</a:t>
            </a:r>
          </a:p>
        </p:txBody>
      </p:sp>
      <p:sp>
        <p:nvSpPr>
          <p:cNvPr id="58" name="Title 1">
            <a:extLst>
              <a:ext uri="{FF2B5EF4-FFF2-40B4-BE49-F238E27FC236}">
                <a16:creationId xmlns="" xmlns:a16="http://schemas.microsoft.com/office/drawing/2014/main" id="{A9FA7406-94FD-A24A-B944-EAAE20A9D84F}"/>
              </a:ext>
            </a:extLst>
          </p:cNvPr>
          <p:cNvSpPr txBox="1">
            <a:spLocks/>
          </p:cNvSpPr>
          <p:nvPr/>
        </p:nvSpPr>
        <p:spPr>
          <a:xfrm>
            <a:off x="419737" y="749996"/>
            <a:ext cx="8278937" cy="734687"/>
          </a:xfrm>
          <a:prstGeom prst="rect">
            <a:avLst/>
          </a:prstGeom>
        </p:spPr>
        <p:txBody>
          <a:bodyPr vert="horz" lIns="91440" tIns="45720" rIns="91440" bIns="45720" rtlCol="0" anchor="b">
            <a:noAutofit/>
          </a:bodyPr>
          <a:lstStyle>
            <a:lvl1pPr algn="ctr" defTabSz="457200" rtl="0" eaLnBrk="1" latinLnBrk="0" hangingPunct="1">
              <a:spcBef>
                <a:spcPct val="0"/>
              </a:spcBef>
              <a:buNone/>
              <a:defRPr sz="5400" kern="1200">
                <a:solidFill>
                  <a:schemeClr val="tx1"/>
                </a:solidFill>
                <a:latin typeface="+mj-lt"/>
                <a:ea typeface="+mj-ea"/>
                <a:cs typeface="+mj-cs"/>
              </a:defRPr>
            </a:lvl1pPr>
          </a:lstStyle>
          <a:p>
            <a:pPr algn="just"/>
            <a:r>
              <a:rPr lang="en-US" sz="2400" b="1" dirty="0">
                <a:solidFill>
                  <a:srgbClr val="C00000"/>
                </a:solidFill>
                <a:latin typeface="Times New Roman" panose="02020603050405020304" pitchFamily="18" charset="0"/>
                <a:cs typeface="Times New Roman" panose="02020603050405020304" pitchFamily="18" charset="0"/>
              </a:rPr>
              <a:t>Illustration of Routing on Primary Route for Control Plane in Proposed Outdoor Small-scale SDWMN Testbed</a:t>
            </a:r>
          </a:p>
        </p:txBody>
      </p:sp>
      <p:pic>
        <p:nvPicPr>
          <p:cNvPr id="45" name="Picture 44"/>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flipH="1">
            <a:off x="3032123" y="3448432"/>
            <a:ext cx="270022" cy="389183"/>
          </a:xfrm>
          <a:prstGeom prst="rect">
            <a:avLst/>
          </a:prstGeom>
        </p:spPr>
      </p:pic>
      <p:pic>
        <p:nvPicPr>
          <p:cNvPr id="46" name="Picture 45"/>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flipH="1">
            <a:off x="3302145" y="3453642"/>
            <a:ext cx="270022" cy="389183"/>
          </a:xfrm>
          <a:prstGeom prst="rect">
            <a:avLst/>
          </a:prstGeom>
        </p:spPr>
      </p:pic>
      <p:pic>
        <p:nvPicPr>
          <p:cNvPr id="48" name="Picture 47"/>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flipH="1">
            <a:off x="3035427" y="3828733"/>
            <a:ext cx="270022" cy="389183"/>
          </a:xfrm>
          <a:prstGeom prst="rect">
            <a:avLst/>
          </a:prstGeom>
        </p:spPr>
      </p:pic>
      <p:pic>
        <p:nvPicPr>
          <p:cNvPr id="49" name="Picture 48"/>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flipH="1">
            <a:off x="3571722" y="3439550"/>
            <a:ext cx="270022" cy="389183"/>
          </a:xfrm>
          <a:prstGeom prst="rect">
            <a:avLst/>
          </a:prstGeom>
        </p:spPr>
      </p:pic>
      <p:pic>
        <p:nvPicPr>
          <p:cNvPr id="50" name="Picture 49"/>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flipH="1">
            <a:off x="3575471" y="3821380"/>
            <a:ext cx="270022" cy="389183"/>
          </a:xfrm>
          <a:prstGeom prst="rect">
            <a:avLst/>
          </a:prstGeom>
        </p:spPr>
      </p:pic>
      <p:pic>
        <p:nvPicPr>
          <p:cNvPr id="54" name="Picture 53"/>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flipH="1">
            <a:off x="3565635" y="4190914"/>
            <a:ext cx="270022" cy="389183"/>
          </a:xfrm>
          <a:prstGeom prst="rect">
            <a:avLst/>
          </a:prstGeom>
        </p:spPr>
      </p:pic>
      <p:pic>
        <p:nvPicPr>
          <p:cNvPr id="56" name="Picture 55"/>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flipH="1">
            <a:off x="3296052" y="4200853"/>
            <a:ext cx="270022" cy="389183"/>
          </a:xfrm>
          <a:prstGeom prst="rect">
            <a:avLst/>
          </a:prstGeom>
        </p:spPr>
      </p:pic>
      <p:pic>
        <p:nvPicPr>
          <p:cNvPr id="57" name="Picture 56"/>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flipH="1">
            <a:off x="3038731" y="4209604"/>
            <a:ext cx="270022" cy="389183"/>
          </a:xfrm>
          <a:prstGeom prst="rect">
            <a:avLst/>
          </a:prstGeom>
        </p:spPr>
      </p:pic>
      <p:pic>
        <p:nvPicPr>
          <p:cNvPr id="59" name="Picture 58"/>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flipH="1">
            <a:off x="5029739" y="3406226"/>
            <a:ext cx="270022" cy="389183"/>
          </a:xfrm>
          <a:prstGeom prst="rect">
            <a:avLst/>
          </a:prstGeom>
        </p:spPr>
      </p:pic>
      <p:pic>
        <p:nvPicPr>
          <p:cNvPr id="60" name="Picture 59"/>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flipH="1">
            <a:off x="5299761" y="3411436"/>
            <a:ext cx="270022" cy="389183"/>
          </a:xfrm>
          <a:prstGeom prst="rect">
            <a:avLst/>
          </a:prstGeom>
        </p:spPr>
      </p:pic>
      <p:pic>
        <p:nvPicPr>
          <p:cNvPr id="61" name="Picture 60"/>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flipH="1">
            <a:off x="5033043" y="3786527"/>
            <a:ext cx="270022" cy="389183"/>
          </a:xfrm>
          <a:prstGeom prst="rect">
            <a:avLst/>
          </a:prstGeom>
        </p:spPr>
      </p:pic>
      <p:pic>
        <p:nvPicPr>
          <p:cNvPr id="62" name="Picture 61"/>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flipH="1">
            <a:off x="5569338" y="3397344"/>
            <a:ext cx="270022" cy="389183"/>
          </a:xfrm>
          <a:prstGeom prst="rect">
            <a:avLst/>
          </a:prstGeom>
        </p:spPr>
      </p:pic>
      <p:pic>
        <p:nvPicPr>
          <p:cNvPr id="63" name="Picture 62"/>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flipH="1">
            <a:off x="5573087" y="3779174"/>
            <a:ext cx="270022" cy="389183"/>
          </a:xfrm>
          <a:prstGeom prst="rect">
            <a:avLst/>
          </a:prstGeom>
        </p:spPr>
      </p:pic>
      <p:pic>
        <p:nvPicPr>
          <p:cNvPr id="64" name="Picture 63"/>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flipH="1">
            <a:off x="5563251" y="4148708"/>
            <a:ext cx="270022" cy="389183"/>
          </a:xfrm>
          <a:prstGeom prst="rect">
            <a:avLst/>
          </a:prstGeom>
        </p:spPr>
      </p:pic>
      <p:pic>
        <p:nvPicPr>
          <p:cNvPr id="65" name="Picture 64"/>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flipH="1">
            <a:off x="5293668" y="4158647"/>
            <a:ext cx="270022" cy="389183"/>
          </a:xfrm>
          <a:prstGeom prst="rect">
            <a:avLst/>
          </a:prstGeom>
        </p:spPr>
      </p:pic>
      <p:pic>
        <p:nvPicPr>
          <p:cNvPr id="66" name="Picture 65"/>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flipH="1">
            <a:off x="5036347" y="4167398"/>
            <a:ext cx="270022" cy="389183"/>
          </a:xfrm>
          <a:prstGeom prst="rect">
            <a:avLst/>
          </a:prstGeom>
        </p:spPr>
      </p:pic>
    </p:spTree>
    <p:extLst>
      <p:ext uri="{BB962C8B-B14F-4D97-AF65-F5344CB8AC3E}">
        <p14:creationId xmlns:p14="http://schemas.microsoft.com/office/powerpoint/2010/main" val="22168545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F433C27C-55A5-46FF-A4D2-B63C53304DF0}" type="datetime1">
              <a:rPr lang="en-US" smtClean="0"/>
              <a:t>12/9/19</a:t>
            </a:fld>
            <a:endParaRPr lang="en-US" dirty="0"/>
          </a:p>
        </p:txBody>
      </p:sp>
      <p:sp>
        <p:nvSpPr>
          <p:cNvPr id="5" name="Slide Number Placeholder 4"/>
          <p:cNvSpPr>
            <a:spLocks noGrp="1"/>
          </p:cNvSpPr>
          <p:nvPr>
            <p:ph type="sldNum" sz="quarter" idx="4"/>
          </p:nvPr>
        </p:nvSpPr>
        <p:spPr>
          <a:xfrm>
            <a:off x="8047019" y="6423919"/>
            <a:ext cx="765956" cy="365125"/>
          </a:xfrm>
        </p:spPr>
        <p:txBody>
          <a:bodyPr/>
          <a:lstStyle/>
          <a:p>
            <a:fld id="{2EF116DB-A468-3740-8B51-68F10C5D2402}" type="slidenum">
              <a:rPr lang="en-US" smtClean="0"/>
              <a:pPr/>
              <a:t>22</a:t>
            </a:fld>
            <a:endParaRPr lang="en-US" dirty="0"/>
          </a:p>
        </p:txBody>
      </p:sp>
      <p:pic>
        <p:nvPicPr>
          <p:cNvPr id="6" name="Picture 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044700" y="3225802"/>
            <a:ext cx="622299" cy="474132"/>
          </a:xfrm>
          <a:prstGeom prst="rect">
            <a:avLst/>
          </a:prstGeom>
        </p:spPr>
      </p:pic>
      <p:pic>
        <p:nvPicPr>
          <p:cNvPr id="7" name="Picture 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102101" y="3225802"/>
            <a:ext cx="622299" cy="474132"/>
          </a:xfrm>
          <a:prstGeom prst="rect">
            <a:avLst/>
          </a:prstGeom>
        </p:spPr>
      </p:pic>
      <p:pic>
        <p:nvPicPr>
          <p:cNvPr id="8" name="Picture 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159500" y="3225802"/>
            <a:ext cx="622299" cy="474132"/>
          </a:xfrm>
          <a:prstGeom prst="rect">
            <a:avLst/>
          </a:prstGeom>
        </p:spPr>
      </p:pic>
      <p:pic>
        <p:nvPicPr>
          <p:cNvPr id="9" name="Picture 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044700" y="5249334"/>
            <a:ext cx="622299" cy="474132"/>
          </a:xfrm>
          <a:prstGeom prst="rect">
            <a:avLst/>
          </a:prstGeom>
        </p:spPr>
      </p:pic>
      <p:pic>
        <p:nvPicPr>
          <p:cNvPr id="10" name="Picture 9"/>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102101" y="5249334"/>
            <a:ext cx="622299" cy="474132"/>
          </a:xfrm>
          <a:prstGeom prst="rect">
            <a:avLst/>
          </a:prstGeom>
        </p:spPr>
      </p:pic>
      <p:pic>
        <p:nvPicPr>
          <p:cNvPr id="11" name="Picture 10"/>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159499" y="5249334"/>
            <a:ext cx="622299" cy="474132"/>
          </a:xfrm>
          <a:prstGeom prst="rect">
            <a:avLst/>
          </a:prstGeom>
        </p:spPr>
      </p:pic>
      <p:pic>
        <p:nvPicPr>
          <p:cNvPr id="12" name="Picture 11"/>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488083" y="4271271"/>
            <a:ext cx="683491" cy="510279"/>
          </a:xfrm>
          <a:prstGeom prst="rect">
            <a:avLst/>
          </a:prstGeom>
        </p:spPr>
      </p:pic>
      <p:pic>
        <p:nvPicPr>
          <p:cNvPr id="13" name="Picture 12"/>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7620000" y="4271270"/>
            <a:ext cx="683491" cy="510279"/>
          </a:xfrm>
          <a:prstGeom prst="rect">
            <a:avLst/>
          </a:prstGeom>
        </p:spPr>
      </p:pic>
      <p:cxnSp>
        <p:nvCxnSpPr>
          <p:cNvPr id="14" name="Straight Connector 13"/>
          <p:cNvCxnSpPr>
            <a:endCxn id="25" idx="1"/>
          </p:cNvCxnSpPr>
          <p:nvPr/>
        </p:nvCxnSpPr>
        <p:spPr>
          <a:xfrm flipV="1">
            <a:off x="6548436" y="4526410"/>
            <a:ext cx="1071564" cy="743114"/>
          </a:xfrm>
          <a:prstGeom prst="line">
            <a:avLst/>
          </a:prstGeom>
          <a:ln w="12700">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a:off x="1171574" y="4551811"/>
            <a:ext cx="1184276" cy="722923"/>
          </a:xfrm>
          <a:prstGeom prst="line">
            <a:avLst/>
          </a:prstGeom>
          <a:ln w="12700">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16" name="Straight Connector 15"/>
          <p:cNvCxnSpPr>
            <a:stCxn id="18" idx="2"/>
            <a:endCxn id="19" idx="2"/>
          </p:cNvCxnSpPr>
          <p:nvPr/>
        </p:nvCxnSpPr>
        <p:spPr>
          <a:xfrm>
            <a:off x="2355850" y="3699934"/>
            <a:ext cx="2057401" cy="0"/>
          </a:xfrm>
          <a:prstGeom prst="line">
            <a:avLst/>
          </a:prstGeom>
          <a:ln w="12700">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V="1">
            <a:off x="2355849" y="5274734"/>
            <a:ext cx="2057402" cy="1"/>
          </a:xfrm>
          <a:prstGeom prst="line">
            <a:avLst/>
          </a:prstGeom>
          <a:ln w="12700">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a:endCxn id="23" idx="0"/>
          </p:cNvCxnSpPr>
          <p:nvPr/>
        </p:nvCxnSpPr>
        <p:spPr>
          <a:xfrm>
            <a:off x="4538662" y="5249334"/>
            <a:ext cx="1931987" cy="0"/>
          </a:xfrm>
          <a:prstGeom prst="line">
            <a:avLst/>
          </a:prstGeom>
          <a:ln w="12700">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a:endCxn id="20" idx="2"/>
          </p:cNvCxnSpPr>
          <p:nvPr/>
        </p:nvCxnSpPr>
        <p:spPr>
          <a:xfrm flipV="1">
            <a:off x="4406901" y="3699934"/>
            <a:ext cx="2063749" cy="4233"/>
          </a:xfrm>
          <a:prstGeom prst="line">
            <a:avLst/>
          </a:prstGeom>
          <a:ln w="12700">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a:endCxn id="25" idx="1"/>
          </p:cNvCxnSpPr>
          <p:nvPr/>
        </p:nvCxnSpPr>
        <p:spPr>
          <a:xfrm>
            <a:off x="6492080" y="3699935"/>
            <a:ext cx="1127920" cy="826475"/>
          </a:xfrm>
          <a:prstGeom prst="line">
            <a:avLst/>
          </a:prstGeom>
          <a:ln w="12700">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V="1">
            <a:off x="1171574" y="3725334"/>
            <a:ext cx="1184276" cy="826477"/>
          </a:xfrm>
          <a:prstGeom prst="line">
            <a:avLst/>
          </a:prstGeom>
          <a:ln w="12700">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2355850" y="3725334"/>
            <a:ext cx="0" cy="1549400"/>
          </a:xfrm>
          <a:prstGeom prst="line">
            <a:avLst/>
          </a:prstGeom>
          <a:ln w="12700">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4413251" y="3720124"/>
            <a:ext cx="0" cy="1549400"/>
          </a:xfrm>
          <a:prstGeom prst="line">
            <a:avLst/>
          </a:prstGeom>
          <a:ln w="12700">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a:off x="6470648" y="3699934"/>
            <a:ext cx="0" cy="1549400"/>
          </a:xfrm>
          <a:prstGeom prst="line">
            <a:avLst/>
          </a:prstGeom>
          <a:ln w="12700">
            <a:solidFill>
              <a:srgbClr val="FF0000"/>
            </a:solidFill>
            <a:prstDash val="sysDash"/>
          </a:ln>
        </p:spPr>
        <p:style>
          <a:lnRef idx="2">
            <a:schemeClr val="accent1"/>
          </a:lnRef>
          <a:fillRef idx="0">
            <a:schemeClr val="accent1"/>
          </a:fillRef>
          <a:effectRef idx="1">
            <a:schemeClr val="accent1"/>
          </a:effectRef>
          <a:fontRef idx="minor">
            <a:schemeClr val="tx1"/>
          </a:fontRef>
        </p:style>
      </p:cxnSp>
      <p:sp>
        <p:nvSpPr>
          <p:cNvPr id="25" name="TextBox 24"/>
          <p:cNvSpPr txBox="1"/>
          <p:nvPr/>
        </p:nvSpPr>
        <p:spPr>
          <a:xfrm>
            <a:off x="1924048" y="2823122"/>
            <a:ext cx="863601" cy="307777"/>
          </a:xfrm>
          <a:prstGeom prst="rect">
            <a:avLst/>
          </a:prstGeom>
          <a:noFill/>
        </p:spPr>
        <p:txBody>
          <a:bodyPr wrap="square" rtlCol="0">
            <a:spAutoFit/>
          </a:bodyPr>
          <a:lstStyle/>
          <a:p>
            <a:r>
              <a:rPr lang="en-US" sz="1400" b="1" dirty="0" err="1">
                <a:latin typeface="Times New Roman" charset="0"/>
                <a:ea typeface="Times New Roman" charset="0"/>
                <a:cs typeface="Times New Roman" charset="0"/>
              </a:rPr>
              <a:t>Raspi</a:t>
            </a:r>
            <a:r>
              <a:rPr lang="en-US" sz="1400" b="1" dirty="0">
                <a:latin typeface="Times New Roman" charset="0"/>
                <a:ea typeface="Times New Roman" charset="0"/>
                <a:cs typeface="Times New Roman" charset="0"/>
              </a:rPr>
              <a:t> 4 </a:t>
            </a:r>
          </a:p>
        </p:txBody>
      </p:sp>
      <p:sp>
        <p:nvSpPr>
          <p:cNvPr id="26" name="TextBox 25"/>
          <p:cNvSpPr txBox="1"/>
          <p:nvPr/>
        </p:nvSpPr>
        <p:spPr>
          <a:xfrm>
            <a:off x="4056063" y="2834848"/>
            <a:ext cx="863601" cy="307777"/>
          </a:xfrm>
          <a:prstGeom prst="rect">
            <a:avLst/>
          </a:prstGeom>
          <a:noFill/>
        </p:spPr>
        <p:txBody>
          <a:bodyPr wrap="square" rtlCol="0">
            <a:spAutoFit/>
          </a:bodyPr>
          <a:lstStyle/>
          <a:p>
            <a:r>
              <a:rPr lang="en-US" sz="1400" b="1" dirty="0" err="1">
                <a:latin typeface="Times New Roman" charset="0"/>
                <a:ea typeface="Times New Roman" charset="0"/>
                <a:cs typeface="Times New Roman" charset="0"/>
              </a:rPr>
              <a:t>Raspi</a:t>
            </a:r>
            <a:r>
              <a:rPr lang="en-US" sz="1400" b="1" dirty="0">
                <a:latin typeface="Times New Roman" charset="0"/>
                <a:ea typeface="Times New Roman" charset="0"/>
                <a:cs typeface="Times New Roman" charset="0"/>
              </a:rPr>
              <a:t> 5 </a:t>
            </a:r>
          </a:p>
        </p:txBody>
      </p:sp>
      <p:sp>
        <p:nvSpPr>
          <p:cNvPr id="27" name="TextBox 26"/>
          <p:cNvSpPr txBox="1"/>
          <p:nvPr/>
        </p:nvSpPr>
        <p:spPr>
          <a:xfrm>
            <a:off x="6060279" y="2834848"/>
            <a:ext cx="863601" cy="307777"/>
          </a:xfrm>
          <a:prstGeom prst="rect">
            <a:avLst/>
          </a:prstGeom>
          <a:noFill/>
        </p:spPr>
        <p:txBody>
          <a:bodyPr wrap="square" rtlCol="0">
            <a:spAutoFit/>
          </a:bodyPr>
          <a:lstStyle/>
          <a:p>
            <a:r>
              <a:rPr lang="en-US" sz="1400" b="1" dirty="0" err="1">
                <a:latin typeface="Times New Roman" charset="0"/>
                <a:ea typeface="Times New Roman" charset="0"/>
                <a:cs typeface="Times New Roman" charset="0"/>
              </a:rPr>
              <a:t>Raspi</a:t>
            </a:r>
            <a:r>
              <a:rPr lang="en-US" sz="1400" b="1" dirty="0">
                <a:latin typeface="Times New Roman" charset="0"/>
                <a:ea typeface="Times New Roman" charset="0"/>
                <a:cs typeface="Times New Roman" charset="0"/>
              </a:rPr>
              <a:t> 6 </a:t>
            </a:r>
          </a:p>
        </p:txBody>
      </p:sp>
      <p:sp>
        <p:nvSpPr>
          <p:cNvPr id="28" name="TextBox 27"/>
          <p:cNvSpPr txBox="1"/>
          <p:nvPr/>
        </p:nvSpPr>
        <p:spPr>
          <a:xfrm>
            <a:off x="1968497" y="5768034"/>
            <a:ext cx="863601" cy="307777"/>
          </a:xfrm>
          <a:prstGeom prst="rect">
            <a:avLst/>
          </a:prstGeom>
          <a:noFill/>
        </p:spPr>
        <p:txBody>
          <a:bodyPr wrap="square" rtlCol="0">
            <a:spAutoFit/>
          </a:bodyPr>
          <a:lstStyle/>
          <a:p>
            <a:r>
              <a:rPr lang="en-US" sz="1400" b="1" dirty="0" err="1">
                <a:latin typeface="Times New Roman" charset="0"/>
                <a:ea typeface="Times New Roman" charset="0"/>
                <a:cs typeface="Times New Roman" charset="0"/>
              </a:rPr>
              <a:t>Raspi</a:t>
            </a:r>
            <a:r>
              <a:rPr lang="en-US" sz="1400" b="1" dirty="0">
                <a:latin typeface="Times New Roman" charset="0"/>
                <a:ea typeface="Times New Roman" charset="0"/>
                <a:cs typeface="Times New Roman" charset="0"/>
              </a:rPr>
              <a:t> 1 </a:t>
            </a:r>
          </a:p>
        </p:txBody>
      </p:sp>
      <p:sp>
        <p:nvSpPr>
          <p:cNvPr id="29" name="TextBox 28"/>
          <p:cNvSpPr txBox="1"/>
          <p:nvPr/>
        </p:nvSpPr>
        <p:spPr>
          <a:xfrm>
            <a:off x="4056062" y="5793943"/>
            <a:ext cx="863601" cy="307777"/>
          </a:xfrm>
          <a:prstGeom prst="rect">
            <a:avLst/>
          </a:prstGeom>
          <a:noFill/>
        </p:spPr>
        <p:txBody>
          <a:bodyPr wrap="square" rtlCol="0">
            <a:spAutoFit/>
          </a:bodyPr>
          <a:lstStyle/>
          <a:p>
            <a:r>
              <a:rPr lang="en-US" sz="1400" b="1" dirty="0" err="1">
                <a:latin typeface="Times New Roman" charset="0"/>
                <a:ea typeface="Times New Roman" charset="0"/>
                <a:cs typeface="Times New Roman" charset="0"/>
              </a:rPr>
              <a:t>Raspi</a:t>
            </a:r>
            <a:r>
              <a:rPr lang="en-US" sz="1400" b="1" dirty="0">
                <a:latin typeface="Times New Roman" charset="0"/>
                <a:ea typeface="Times New Roman" charset="0"/>
                <a:cs typeface="Times New Roman" charset="0"/>
              </a:rPr>
              <a:t> 2 </a:t>
            </a:r>
          </a:p>
        </p:txBody>
      </p:sp>
      <p:sp>
        <p:nvSpPr>
          <p:cNvPr id="30" name="TextBox 29"/>
          <p:cNvSpPr txBox="1"/>
          <p:nvPr/>
        </p:nvSpPr>
        <p:spPr>
          <a:xfrm>
            <a:off x="6038847" y="5806643"/>
            <a:ext cx="863601" cy="307777"/>
          </a:xfrm>
          <a:prstGeom prst="rect">
            <a:avLst/>
          </a:prstGeom>
          <a:noFill/>
        </p:spPr>
        <p:txBody>
          <a:bodyPr wrap="square" rtlCol="0">
            <a:spAutoFit/>
          </a:bodyPr>
          <a:lstStyle/>
          <a:p>
            <a:r>
              <a:rPr lang="en-US" sz="1400" b="1" dirty="0" err="1">
                <a:latin typeface="Times New Roman" charset="0"/>
                <a:ea typeface="Times New Roman" charset="0"/>
                <a:cs typeface="Times New Roman" charset="0"/>
              </a:rPr>
              <a:t>Raspi</a:t>
            </a:r>
            <a:r>
              <a:rPr lang="en-US" sz="1400" b="1" dirty="0">
                <a:latin typeface="Times New Roman" charset="0"/>
                <a:ea typeface="Times New Roman" charset="0"/>
                <a:cs typeface="Times New Roman" charset="0"/>
              </a:rPr>
              <a:t> 3 </a:t>
            </a:r>
          </a:p>
        </p:txBody>
      </p:sp>
      <p:sp>
        <p:nvSpPr>
          <p:cNvPr id="31" name="TextBox 30"/>
          <p:cNvSpPr txBox="1"/>
          <p:nvPr/>
        </p:nvSpPr>
        <p:spPr>
          <a:xfrm>
            <a:off x="331790" y="4871706"/>
            <a:ext cx="1057272" cy="307777"/>
          </a:xfrm>
          <a:prstGeom prst="rect">
            <a:avLst/>
          </a:prstGeom>
          <a:noFill/>
        </p:spPr>
        <p:txBody>
          <a:bodyPr wrap="square" rtlCol="0">
            <a:spAutoFit/>
          </a:bodyPr>
          <a:lstStyle/>
          <a:p>
            <a:r>
              <a:rPr lang="en-US" sz="1400" b="1">
                <a:latin typeface="Times New Roman" charset="0"/>
                <a:ea typeface="Times New Roman" charset="0"/>
                <a:cs typeface="Times New Roman" charset="0"/>
              </a:rPr>
              <a:t>Gateway 1</a:t>
            </a:r>
            <a:endParaRPr lang="en-US" sz="1400" b="1" dirty="0">
              <a:latin typeface="Times New Roman" charset="0"/>
              <a:ea typeface="Times New Roman" charset="0"/>
              <a:cs typeface="Times New Roman" charset="0"/>
            </a:endParaRPr>
          </a:p>
        </p:txBody>
      </p:sp>
      <p:pic>
        <p:nvPicPr>
          <p:cNvPr id="32" name="Picture 31"/>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55339" y="5265891"/>
            <a:ext cx="588086" cy="457575"/>
          </a:xfrm>
          <a:prstGeom prst="rect">
            <a:avLst/>
          </a:prstGeom>
        </p:spPr>
      </p:pic>
      <p:sp>
        <p:nvSpPr>
          <p:cNvPr id="33" name="TextBox 32"/>
          <p:cNvSpPr txBox="1"/>
          <p:nvPr/>
        </p:nvSpPr>
        <p:spPr>
          <a:xfrm>
            <a:off x="569914" y="5723466"/>
            <a:ext cx="642935" cy="307777"/>
          </a:xfrm>
          <a:prstGeom prst="rect">
            <a:avLst/>
          </a:prstGeom>
          <a:noFill/>
        </p:spPr>
        <p:txBody>
          <a:bodyPr wrap="square" rtlCol="0">
            <a:spAutoFit/>
          </a:bodyPr>
          <a:lstStyle/>
          <a:p>
            <a:r>
              <a:rPr lang="en-US" sz="1400" b="1" dirty="0">
                <a:solidFill>
                  <a:srgbClr val="7030A0"/>
                </a:solidFill>
                <a:latin typeface="Times New Roman" charset="0"/>
                <a:ea typeface="Times New Roman" charset="0"/>
                <a:cs typeface="Times New Roman" charset="0"/>
              </a:rPr>
              <a:t>RYU</a:t>
            </a:r>
          </a:p>
        </p:txBody>
      </p:sp>
      <p:cxnSp>
        <p:nvCxnSpPr>
          <p:cNvPr id="34" name="Straight Arrow Connector 33"/>
          <p:cNvCxnSpPr/>
          <p:nvPr/>
        </p:nvCxnSpPr>
        <p:spPr>
          <a:xfrm flipH="1" flipV="1">
            <a:off x="6781798" y="3769817"/>
            <a:ext cx="737634" cy="540807"/>
          </a:xfrm>
          <a:prstGeom prst="straightConnector1">
            <a:avLst/>
          </a:prstGeom>
          <a:ln>
            <a:solidFill>
              <a:srgbClr val="002060"/>
            </a:solidFill>
            <a:headEnd type="triangle"/>
            <a:tailEnd type="none"/>
          </a:ln>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p:nvPr/>
        </p:nvCxnSpPr>
        <p:spPr>
          <a:xfrm>
            <a:off x="2787649" y="5384203"/>
            <a:ext cx="1195383" cy="0"/>
          </a:xfrm>
          <a:prstGeom prst="straightConnector1">
            <a:avLst/>
          </a:prstGeom>
          <a:ln>
            <a:solidFill>
              <a:srgbClr val="002060"/>
            </a:solidFill>
            <a:headEnd type="triangle"/>
            <a:tailEnd type="none"/>
          </a:ln>
        </p:spPr>
        <p:style>
          <a:lnRef idx="2">
            <a:schemeClr val="accent1"/>
          </a:lnRef>
          <a:fillRef idx="0">
            <a:schemeClr val="accent1"/>
          </a:fillRef>
          <a:effectRef idx="1">
            <a:schemeClr val="accent1"/>
          </a:effectRef>
          <a:fontRef idx="minor">
            <a:schemeClr val="tx1"/>
          </a:fontRef>
        </p:style>
      </p:cxnSp>
      <p:cxnSp>
        <p:nvCxnSpPr>
          <p:cNvPr id="37" name="Straight Arrow Connector 36"/>
          <p:cNvCxnSpPr/>
          <p:nvPr/>
        </p:nvCxnSpPr>
        <p:spPr>
          <a:xfrm flipV="1">
            <a:off x="1269539" y="3797646"/>
            <a:ext cx="682751" cy="494310"/>
          </a:xfrm>
          <a:prstGeom prst="straightConnector1">
            <a:avLst/>
          </a:prstGeom>
          <a:ln>
            <a:solidFill>
              <a:srgbClr val="002060"/>
            </a:solidFill>
            <a:headEnd type="triangle"/>
            <a:tailEnd type="none"/>
          </a:ln>
        </p:spPr>
        <p:style>
          <a:lnRef idx="2">
            <a:schemeClr val="accent1"/>
          </a:lnRef>
          <a:fillRef idx="0">
            <a:schemeClr val="accent1"/>
          </a:fillRef>
          <a:effectRef idx="1">
            <a:schemeClr val="accent1"/>
          </a:effectRef>
          <a:fontRef idx="minor">
            <a:schemeClr val="tx1"/>
          </a:fontRef>
        </p:style>
      </p:cxnSp>
      <p:cxnSp>
        <p:nvCxnSpPr>
          <p:cNvPr id="40" name="Straight Arrow Connector 39"/>
          <p:cNvCxnSpPr/>
          <p:nvPr/>
        </p:nvCxnSpPr>
        <p:spPr>
          <a:xfrm>
            <a:off x="1288252" y="4767041"/>
            <a:ext cx="718876" cy="472879"/>
          </a:xfrm>
          <a:prstGeom prst="straightConnector1">
            <a:avLst/>
          </a:prstGeom>
          <a:ln>
            <a:solidFill>
              <a:srgbClr val="002060"/>
            </a:solidFill>
            <a:headEnd type="triangle"/>
            <a:tailEnd type="none"/>
          </a:ln>
        </p:spPr>
        <p:style>
          <a:lnRef idx="2">
            <a:schemeClr val="accent1"/>
          </a:lnRef>
          <a:fillRef idx="0">
            <a:schemeClr val="accent1"/>
          </a:fillRef>
          <a:effectRef idx="1">
            <a:schemeClr val="accent1"/>
          </a:effectRef>
          <a:fontRef idx="minor">
            <a:schemeClr val="tx1"/>
          </a:fontRef>
        </p:style>
      </p:cxnSp>
      <p:cxnSp>
        <p:nvCxnSpPr>
          <p:cNvPr id="55" name="Straight Arrow Connector 54"/>
          <p:cNvCxnSpPr/>
          <p:nvPr/>
        </p:nvCxnSpPr>
        <p:spPr>
          <a:xfrm flipH="1">
            <a:off x="6902448" y="4813956"/>
            <a:ext cx="642939" cy="476116"/>
          </a:xfrm>
          <a:prstGeom prst="straightConnector1">
            <a:avLst/>
          </a:prstGeom>
          <a:ln>
            <a:solidFill>
              <a:srgbClr val="002060"/>
            </a:solidFill>
            <a:headEnd type="triangle"/>
            <a:tailEnd type="none"/>
          </a:ln>
        </p:spPr>
        <p:style>
          <a:lnRef idx="2">
            <a:schemeClr val="accent1"/>
          </a:lnRef>
          <a:fillRef idx="0">
            <a:schemeClr val="accent1"/>
          </a:fillRef>
          <a:effectRef idx="1">
            <a:schemeClr val="accent1"/>
          </a:effectRef>
          <a:fontRef idx="minor">
            <a:schemeClr val="tx1"/>
          </a:fontRef>
        </p:style>
      </p:cxnSp>
      <p:cxnSp>
        <p:nvCxnSpPr>
          <p:cNvPr id="62" name="Straight Arrow Connector 61"/>
          <p:cNvCxnSpPr/>
          <p:nvPr/>
        </p:nvCxnSpPr>
        <p:spPr>
          <a:xfrm>
            <a:off x="4841083" y="3578116"/>
            <a:ext cx="1195383" cy="0"/>
          </a:xfrm>
          <a:prstGeom prst="straightConnector1">
            <a:avLst/>
          </a:prstGeom>
          <a:ln>
            <a:solidFill>
              <a:srgbClr val="002060"/>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64" name="TextBox 63"/>
          <p:cNvSpPr txBox="1"/>
          <p:nvPr/>
        </p:nvSpPr>
        <p:spPr>
          <a:xfrm>
            <a:off x="7604991" y="4789968"/>
            <a:ext cx="1057272" cy="307777"/>
          </a:xfrm>
          <a:prstGeom prst="rect">
            <a:avLst/>
          </a:prstGeom>
          <a:noFill/>
        </p:spPr>
        <p:txBody>
          <a:bodyPr wrap="square" rtlCol="0">
            <a:spAutoFit/>
          </a:bodyPr>
          <a:lstStyle/>
          <a:p>
            <a:r>
              <a:rPr lang="en-US" sz="1400" b="1" dirty="0">
                <a:latin typeface="Times New Roman" charset="0"/>
                <a:ea typeface="Times New Roman" charset="0"/>
                <a:cs typeface="Times New Roman" charset="0"/>
              </a:rPr>
              <a:t>Gateway 2</a:t>
            </a:r>
          </a:p>
        </p:txBody>
      </p:sp>
      <p:sp>
        <p:nvSpPr>
          <p:cNvPr id="69" name="TextBox 68"/>
          <p:cNvSpPr txBox="1"/>
          <p:nvPr/>
        </p:nvSpPr>
        <p:spPr>
          <a:xfrm>
            <a:off x="860728" y="2113637"/>
            <a:ext cx="1214837" cy="369332"/>
          </a:xfrm>
          <a:prstGeom prst="rect">
            <a:avLst/>
          </a:prstGeom>
          <a:noFill/>
        </p:spPr>
        <p:txBody>
          <a:bodyPr wrap="square" rtlCol="0">
            <a:spAutoFit/>
          </a:bodyPr>
          <a:lstStyle/>
          <a:p>
            <a:r>
              <a:rPr lang="en-US" b="1" dirty="0">
                <a:latin typeface="Times New Roman" charset="0"/>
                <a:ea typeface="Times New Roman" charset="0"/>
                <a:cs typeface="Times New Roman" charset="0"/>
              </a:rPr>
              <a:t>Group 1</a:t>
            </a:r>
          </a:p>
        </p:txBody>
      </p:sp>
      <p:sp>
        <p:nvSpPr>
          <p:cNvPr id="71" name="TextBox 70"/>
          <p:cNvSpPr txBox="1"/>
          <p:nvPr/>
        </p:nvSpPr>
        <p:spPr>
          <a:xfrm>
            <a:off x="5332278" y="2111851"/>
            <a:ext cx="1138369" cy="369332"/>
          </a:xfrm>
          <a:prstGeom prst="rect">
            <a:avLst/>
          </a:prstGeom>
          <a:noFill/>
        </p:spPr>
        <p:txBody>
          <a:bodyPr wrap="square" rtlCol="0">
            <a:spAutoFit/>
          </a:bodyPr>
          <a:lstStyle/>
          <a:p>
            <a:r>
              <a:rPr lang="en-US" b="1" dirty="0">
                <a:latin typeface="Times New Roman" charset="0"/>
                <a:ea typeface="Times New Roman" charset="0"/>
                <a:cs typeface="Times New Roman" charset="0"/>
              </a:rPr>
              <a:t>Group 2</a:t>
            </a:r>
          </a:p>
        </p:txBody>
      </p:sp>
      <p:cxnSp>
        <p:nvCxnSpPr>
          <p:cNvPr id="43" name="Straight Arrow Connector 42"/>
          <p:cNvCxnSpPr/>
          <p:nvPr/>
        </p:nvCxnSpPr>
        <p:spPr>
          <a:xfrm flipV="1">
            <a:off x="494703" y="1896862"/>
            <a:ext cx="1835153" cy="12700"/>
          </a:xfrm>
          <a:prstGeom prst="straightConnector1">
            <a:avLst/>
          </a:prstGeom>
          <a:ln>
            <a:solidFill>
              <a:srgbClr val="002060"/>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44" name="TextBox 43"/>
          <p:cNvSpPr txBox="1"/>
          <p:nvPr/>
        </p:nvSpPr>
        <p:spPr>
          <a:xfrm>
            <a:off x="2330447" y="1719477"/>
            <a:ext cx="2299099" cy="307777"/>
          </a:xfrm>
          <a:prstGeom prst="rect">
            <a:avLst/>
          </a:prstGeom>
          <a:noFill/>
        </p:spPr>
        <p:txBody>
          <a:bodyPr wrap="square" rtlCol="0">
            <a:spAutoFit/>
          </a:bodyPr>
          <a:lstStyle/>
          <a:p>
            <a:r>
              <a:rPr lang="en-US" sz="1400" b="1" dirty="0">
                <a:latin typeface="Times New Roman" charset="0"/>
                <a:ea typeface="Times New Roman" charset="0"/>
                <a:cs typeface="Times New Roman" charset="0"/>
              </a:rPr>
              <a:t>Data network</a:t>
            </a:r>
          </a:p>
        </p:txBody>
      </p:sp>
      <p:cxnSp>
        <p:nvCxnSpPr>
          <p:cNvPr id="45" name="Straight Connector 44"/>
          <p:cNvCxnSpPr/>
          <p:nvPr/>
        </p:nvCxnSpPr>
        <p:spPr>
          <a:xfrm flipV="1">
            <a:off x="497082" y="1627317"/>
            <a:ext cx="1832774" cy="9506"/>
          </a:xfrm>
          <a:prstGeom prst="line">
            <a:avLst/>
          </a:prstGeom>
          <a:ln w="12700">
            <a:solidFill>
              <a:srgbClr val="FF0000"/>
            </a:solidFill>
            <a:prstDash val="sysDash"/>
          </a:ln>
        </p:spPr>
        <p:style>
          <a:lnRef idx="2">
            <a:schemeClr val="accent1"/>
          </a:lnRef>
          <a:fillRef idx="0">
            <a:schemeClr val="accent1"/>
          </a:fillRef>
          <a:effectRef idx="1">
            <a:schemeClr val="accent1"/>
          </a:effectRef>
          <a:fontRef idx="minor">
            <a:schemeClr val="tx1"/>
          </a:fontRef>
        </p:style>
      </p:cxnSp>
      <p:sp>
        <p:nvSpPr>
          <p:cNvPr id="46" name="TextBox 45"/>
          <p:cNvSpPr txBox="1"/>
          <p:nvPr/>
        </p:nvSpPr>
        <p:spPr>
          <a:xfrm>
            <a:off x="2321918" y="1425476"/>
            <a:ext cx="2299099" cy="307777"/>
          </a:xfrm>
          <a:prstGeom prst="rect">
            <a:avLst/>
          </a:prstGeom>
          <a:noFill/>
        </p:spPr>
        <p:txBody>
          <a:bodyPr wrap="square" rtlCol="0">
            <a:spAutoFit/>
          </a:bodyPr>
          <a:lstStyle/>
          <a:p>
            <a:r>
              <a:rPr lang="en-US" sz="1400" b="1" dirty="0">
                <a:latin typeface="Times New Roman" charset="0"/>
                <a:ea typeface="Times New Roman" charset="0"/>
                <a:cs typeface="Times New Roman" charset="0"/>
              </a:rPr>
              <a:t>Wireless ad-hoc link </a:t>
            </a:r>
          </a:p>
        </p:txBody>
      </p:sp>
      <p:sp>
        <p:nvSpPr>
          <p:cNvPr id="48" name="Title 1">
            <a:extLst>
              <a:ext uri="{FF2B5EF4-FFF2-40B4-BE49-F238E27FC236}">
                <a16:creationId xmlns="" xmlns:a16="http://schemas.microsoft.com/office/drawing/2014/main" id="{A9FA7406-94FD-A24A-B944-EAAE20A9D84F}"/>
              </a:ext>
            </a:extLst>
          </p:cNvPr>
          <p:cNvSpPr txBox="1">
            <a:spLocks/>
          </p:cNvSpPr>
          <p:nvPr/>
        </p:nvSpPr>
        <p:spPr>
          <a:xfrm>
            <a:off x="419737" y="749996"/>
            <a:ext cx="8278937" cy="734687"/>
          </a:xfrm>
          <a:prstGeom prst="rect">
            <a:avLst/>
          </a:prstGeom>
        </p:spPr>
        <p:txBody>
          <a:bodyPr vert="horz" lIns="91440" tIns="45720" rIns="91440" bIns="45720" rtlCol="0" anchor="b">
            <a:noAutofit/>
          </a:bodyPr>
          <a:lstStyle>
            <a:lvl1pPr algn="ctr" defTabSz="457200" rtl="0" eaLnBrk="1" latinLnBrk="0" hangingPunct="1">
              <a:spcBef>
                <a:spcPct val="0"/>
              </a:spcBef>
              <a:buNone/>
              <a:defRPr sz="5400" kern="1200">
                <a:solidFill>
                  <a:schemeClr val="tx1"/>
                </a:solidFill>
                <a:latin typeface="+mj-lt"/>
                <a:ea typeface="+mj-ea"/>
                <a:cs typeface="+mj-cs"/>
              </a:defRPr>
            </a:lvl1pPr>
          </a:lstStyle>
          <a:p>
            <a:pPr algn="just"/>
            <a:r>
              <a:rPr lang="en-US" sz="2400" b="1" dirty="0">
                <a:solidFill>
                  <a:srgbClr val="C00000"/>
                </a:solidFill>
                <a:latin typeface="Times New Roman" panose="02020603050405020304" pitchFamily="18" charset="0"/>
                <a:cs typeface="Times New Roman" panose="02020603050405020304" pitchFamily="18" charset="0"/>
              </a:rPr>
              <a:t>Illustration of Routing on Primary Route for Data Plane in Proposed Outdoor Small-scale SDWMN Testbed</a:t>
            </a:r>
          </a:p>
        </p:txBody>
      </p:sp>
      <p:pic>
        <p:nvPicPr>
          <p:cNvPr id="49" name="Picture 48"/>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flipH="1">
            <a:off x="3032123" y="3884537"/>
            <a:ext cx="270022" cy="389183"/>
          </a:xfrm>
          <a:prstGeom prst="rect">
            <a:avLst/>
          </a:prstGeom>
        </p:spPr>
      </p:pic>
      <p:pic>
        <p:nvPicPr>
          <p:cNvPr id="50" name="Picture 49"/>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flipH="1">
            <a:off x="3302145" y="3889747"/>
            <a:ext cx="270022" cy="389183"/>
          </a:xfrm>
          <a:prstGeom prst="rect">
            <a:avLst/>
          </a:prstGeom>
        </p:spPr>
      </p:pic>
      <p:pic>
        <p:nvPicPr>
          <p:cNvPr id="51" name="Picture 50"/>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flipH="1">
            <a:off x="3035427" y="4264838"/>
            <a:ext cx="270022" cy="389183"/>
          </a:xfrm>
          <a:prstGeom prst="rect">
            <a:avLst/>
          </a:prstGeom>
        </p:spPr>
      </p:pic>
      <p:pic>
        <p:nvPicPr>
          <p:cNvPr id="52" name="Picture 51"/>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flipH="1">
            <a:off x="3571722" y="3875655"/>
            <a:ext cx="270022" cy="389183"/>
          </a:xfrm>
          <a:prstGeom prst="rect">
            <a:avLst/>
          </a:prstGeom>
        </p:spPr>
      </p:pic>
      <p:pic>
        <p:nvPicPr>
          <p:cNvPr id="53" name="Picture 52"/>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flipH="1">
            <a:off x="3575471" y="4257485"/>
            <a:ext cx="270022" cy="389183"/>
          </a:xfrm>
          <a:prstGeom prst="rect">
            <a:avLst/>
          </a:prstGeom>
        </p:spPr>
      </p:pic>
      <p:pic>
        <p:nvPicPr>
          <p:cNvPr id="54" name="Picture 53"/>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flipH="1">
            <a:off x="3565635" y="4627019"/>
            <a:ext cx="270022" cy="389183"/>
          </a:xfrm>
          <a:prstGeom prst="rect">
            <a:avLst/>
          </a:prstGeom>
        </p:spPr>
      </p:pic>
      <p:pic>
        <p:nvPicPr>
          <p:cNvPr id="56" name="Picture 55"/>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flipH="1">
            <a:off x="3296052" y="4636958"/>
            <a:ext cx="270022" cy="389183"/>
          </a:xfrm>
          <a:prstGeom prst="rect">
            <a:avLst/>
          </a:prstGeom>
        </p:spPr>
      </p:pic>
      <p:pic>
        <p:nvPicPr>
          <p:cNvPr id="57" name="Picture 56"/>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flipH="1">
            <a:off x="3038731" y="4645709"/>
            <a:ext cx="270022" cy="389183"/>
          </a:xfrm>
          <a:prstGeom prst="rect">
            <a:avLst/>
          </a:prstGeom>
        </p:spPr>
      </p:pic>
      <p:pic>
        <p:nvPicPr>
          <p:cNvPr id="58" name="Picture 57"/>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flipH="1">
            <a:off x="5100091" y="3884537"/>
            <a:ext cx="270022" cy="389183"/>
          </a:xfrm>
          <a:prstGeom prst="rect">
            <a:avLst/>
          </a:prstGeom>
        </p:spPr>
      </p:pic>
      <p:pic>
        <p:nvPicPr>
          <p:cNvPr id="59" name="Picture 58"/>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flipH="1">
            <a:off x="5370113" y="3889747"/>
            <a:ext cx="270022" cy="389183"/>
          </a:xfrm>
          <a:prstGeom prst="rect">
            <a:avLst/>
          </a:prstGeom>
        </p:spPr>
      </p:pic>
      <p:pic>
        <p:nvPicPr>
          <p:cNvPr id="60" name="Picture 59"/>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flipH="1">
            <a:off x="5103395" y="4264838"/>
            <a:ext cx="270022" cy="389183"/>
          </a:xfrm>
          <a:prstGeom prst="rect">
            <a:avLst/>
          </a:prstGeom>
        </p:spPr>
      </p:pic>
      <p:pic>
        <p:nvPicPr>
          <p:cNvPr id="61" name="Picture 60"/>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flipH="1">
            <a:off x="5639690" y="3875655"/>
            <a:ext cx="270022" cy="389183"/>
          </a:xfrm>
          <a:prstGeom prst="rect">
            <a:avLst/>
          </a:prstGeom>
        </p:spPr>
      </p:pic>
      <p:pic>
        <p:nvPicPr>
          <p:cNvPr id="63" name="Picture 62"/>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flipH="1">
            <a:off x="5643439" y="4257485"/>
            <a:ext cx="270022" cy="389183"/>
          </a:xfrm>
          <a:prstGeom prst="rect">
            <a:avLst/>
          </a:prstGeom>
        </p:spPr>
      </p:pic>
      <p:pic>
        <p:nvPicPr>
          <p:cNvPr id="65" name="Picture 64"/>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flipH="1">
            <a:off x="5633603" y="4627019"/>
            <a:ext cx="270022" cy="389183"/>
          </a:xfrm>
          <a:prstGeom prst="rect">
            <a:avLst/>
          </a:prstGeom>
        </p:spPr>
      </p:pic>
      <p:pic>
        <p:nvPicPr>
          <p:cNvPr id="68" name="Picture 67"/>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flipH="1">
            <a:off x="5364020" y="4636958"/>
            <a:ext cx="270022" cy="389183"/>
          </a:xfrm>
          <a:prstGeom prst="rect">
            <a:avLst/>
          </a:prstGeom>
        </p:spPr>
      </p:pic>
      <p:pic>
        <p:nvPicPr>
          <p:cNvPr id="70" name="Picture 69"/>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flipH="1">
            <a:off x="5106699" y="4645709"/>
            <a:ext cx="270022" cy="389183"/>
          </a:xfrm>
          <a:prstGeom prst="rect">
            <a:avLst/>
          </a:prstGeom>
        </p:spPr>
      </p:pic>
      <p:sp>
        <p:nvSpPr>
          <p:cNvPr id="41" name="Freeform: Shape 40">
            <a:extLst>
              <a:ext uri="{FF2B5EF4-FFF2-40B4-BE49-F238E27FC236}">
                <a16:creationId xmlns="" xmlns:a16="http://schemas.microsoft.com/office/drawing/2014/main" id="{E6978106-B75B-4EDC-A57E-7FC7850DA55D}"/>
              </a:ext>
            </a:extLst>
          </p:cNvPr>
          <p:cNvSpPr/>
          <p:nvPr/>
        </p:nvSpPr>
        <p:spPr>
          <a:xfrm>
            <a:off x="163773" y="2565779"/>
            <a:ext cx="5745708" cy="3671248"/>
          </a:xfrm>
          <a:custGeom>
            <a:avLst/>
            <a:gdLst>
              <a:gd name="connsiteX0" fmla="*/ 5513696 w 5745708"/>
              <a:gd name="connsiteY0" fmla="*/ 3411940 h 3671248"/>
              <a:gd name="connsiteX1" fmla="*/ 2661314 w 5745708"/>
              <a:gd name="connsiteY1" fmla="*/ 0 h 3671248"/>
              <a:gd name="connsiteX2" fmla="*/ 13648 w 5745708"/>
              <a:gd name="connsiteY2" fmla="*/ 0 h 3671248"/>
              <a:gd name="connsiteX3" fmla="*/ 0 w 5745708"/>
              <a:gd name="connsiteY3" fmla="*/ 3671248 h 3671248"/>
              <a:gd name="connsiteX4" fmla="*/ 5745708 w 5745708"/>
              <a:gd name="connsiteY4" fmla="*/ 3643952 h 3671248"/>
              <a:gd name="connsiteX5" fmla="*/ 5459105 w 5745708"/>
              <a:gd name="connsiteY5" fmla="*/ 3343702 h 3671248"/>
              <a:gd name="connsiteX6" fmla="*/ 5513696 w 5745708"/>
              <a:gd name="connsiteY6" fmla="*/ 3411940 h 3671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45708" h="3671248">
                <a:moveTo>
                  <a:pt x="5513696" y="3411940"/>
                </a:moveTo>
                <a:lnTo>
                  <a:pt x="2661314" y="0"/>
                </a:lnTo>
                <a:lnTo>
                  <a:pt x="13648" y="0"/>
                </a:lnTo>
                <a:cubicBezTo>
                  <a:pt x="9099" y="1223749"/>
                  <a:pt x="4549" y="2447499"/>
                  <a:pt x="0" y="3671248"/>
                </a:cubicBezTo>
                <a:lnTo>
                  <a:pt x="5745708" y="3643952"/>
                </a:lnTo>
                <a:lnTo>
                  <a:pt x="5459105" y="3343702"/>
                </a:lnTo>
                <a:lnTo>
                  <a:pt x="5513696" y="3411940"/>
                </a:lnTo>
                <a:close/>
              </a:path>
            </a:pathLst>
          </a:cu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th-TH"/>
          </a:p>
        </p:txBody>
      </p:sp>
      <p:sp>
        <p:nvSpPr>
          <p:cNvPr id="73" name="Freeform: Shape 72">
            <a:extLst>
              <a:ext uri="{FF2B5EF4-FFF2-40B4-BE49-F238E27FC236}">
                <a16:creationId xmlns="" xmlns:a16="http://schemas.microsoft.com/office/drawing/2014/main" id="{BC96B439-FC32-4C50-A6A1-B50D5D85AD90}"/>
              </a:ext>
            </a:extLst>
          </p:cNvPr>
          <p:cNvSpPr/>
          <p:nvPr/>
        </p:nvSpPr>
        <p:spPr>
          <a:xfrm rot="10800000">
            <a:off x="2911003" y="2541043"/>
            <a:ext cx="5745708" cy="3671248"/>
          </a:xfrm>
          <a:custGeom>
            <a:avLst/>
            <a:gdLst>
              <a:gd name="connsiteX0" fmla="*/ 5513696 w 5745708"/>
              <a:gd name="connsiteY0" fmla="*/ 3411940 h 3671248"/>
              <a:gd name="connsiteX1" fmla="*/ 2661314 w 5745708"/>
              <a:gd name="connsiteY1" fmla="*/ 0 h 3671248"/>
              <a:gd name="connsiteX2" fmla="*/ 13648 w 5745708"/>
              <a:gd name="connsiteY2" fmla="*/ 0 h 3671248"/>
              <a:gd name="connsiteX3" fmla="*/ 0 w 5745708"/>
              <a:gd name="connsiteY3" fmla="*/ 3671248 h 3671248"/>
              <a:gd name="connsiteX4" fmla="*/ 5745708 w 5745708"/>
              <a:gd name="connsiteY4" fmla="*/ 3643952 h 3671248"/>
              <a:gd name="connsiteX5" fmla="*/ 5459105 w 5745708"/>
              <a:gd name="connsiteY5" fmla="*/ 3343702 h 3671248"/>
              <a:gd name="connsiteX6" fmla="*/ 5513696 w 5745708"/>
              <a:gd name="connsiteY6" fmla="*/ 3411940 h 3671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45708" h="3671248">
                <a:moveTo>
                  <a:pt x="5513696" y="3411940"/>
                </a:moveTo>
                <a:lnTo>
                  <a:pt x="2661314" y="0"/>
                </a:lnTo>
                <a:lnTo>
                  <a:pt x="13648" y="0"/>
                </a:lnTo>
                <a:cubicBezTo>
                  <a:pt x="9099" y="1223749"/>
                  <a:pt x="4549" y="2447499"/>
                  <a:pt x="0" y="3671248"/>
                </a:cubicBezTo>
                <a:lnTo>
                  <a:pt x="5745708" y="3643952"/>
                </a:lnTo>
                <a:lnTo>
                  <a:pt x="5459105" y="3343702"/>
                </a:lnTo>
                <a:lnTo>
                  <a:pt x="5513696" y="3411940"/>
                </a:lnTo>
                <a:close/>
              </a:path>
            </a:pathLst>
          </a:custGeom>
          <a:no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th-TH"/>
          </a:p>
        </p:txBody>
      </p:sp>
    </p:spTree>
    <p:extLst>
      <p:ext uri="{BB962C8B-B14F-4D97-AF65-F5344CB8AC3E}">
        <p14:creationId xmlns:p14="http://schemas.microsoft.com/office/powerpoint/2010/main" val="185610843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4536" y="806116"/>
            <a:ext cx="8794928" cy="839114"/>
          </a:xfrm>
        </p:spPr>
        <p:txBody>
          <a:bodyPr>
            <a:normAutofit/>
          </a:bodyPr>
          <a:lstStyle/>
          <a:p>
            <a:pPr algn="just"/>
            <a:r>
              <a:rPr lang="en-US" sz="2400" b="1" dirty="0">
                <a:solidFill>
                  <a:srgbClr val="C00000"/>
                </a:solidFill>
                <a:latin typeface="Times New Roman" charset="0"/>
                <a:ea typeface="Times New Roman" charset="0"/>
                <a:cs typeface="Times New Roman" charset="0"/>
              </a:rPr>
              <a:t>Implementation of In-band Control Plane and Data Plane in Outdoor Medium-Range SDWMN Testbed</a:t>
            </a:r>
          </a:p>
        </p:txBody>
      </p:sp>
      <p:sp>
        <p:nvSpPr>
          <p:cNvPr id="3" name="Subtitle 2"/>
          <p:cNvSpPr>
            <a:spLocks noGrp="1"/>
          </p:cNvSpPr>
          <p:nvPr>
            <p:ph type="subTitle" idx="1"/>
          </p:nvPr>
        </p:nvSpPr>
        <p:spPr>
          <a:xfrm>
            <a:off x="445167" y="1847352"/>
            <a:ext cx="8253507" cy="3467762"/>
          </a:xfrm>
        </p:spPr>
        <p:txBody>
          <a:bodyPr>
            <a:normAutofit/>
          </a:bodyPr>
          <a:lstStyle/>
          <a:p>
            <a:pPr marL="342900" indent="-342900" algn="just">
              <a:lnSpc>
                <a:spcPct val="150000"/>
              </a:lnSpc>
              <a:buFont typeface="Wingdings" charset="2"/>
              <a:buChar char="Ø"/>
            </a:pPr>
            <a:r>
              <a:rPr lang="en-US" sz="2000" b="0" dirty="0">
                <a:solidFill>
                  <a:schemeClr val="tx1"/>
                </a:solidFill>
                <a:latin typeface="Times New Roman" charset="0"/>
                <a:ea typeface="Times New Roman" charset="0"/>
                <a:cs typeface="Times New Roman" charset="0"/>
              </a:rPr>
              <a:t>In-band control plane and data plane is established by </a:t>
            </a:r>
            <a:r>
              <a:rPr lang="en-US" sz="2000" dirty="0">
                <a:solidFill>
                  <a:srgbClr val="7030A0"/>
                </a:solidFill>
                <a:latin typeface="Times New Roman" charset="0"/>
                <a:ea typeface="Times New Roman" charset="0"/>
                <a:cs typeface="Times New Roman" charset="0"/>
              </a:rPr>
              <a:t>installing predefined forwarding rules to the OVS of each wireless mesh node and each gateway</a:t>
            </a:r>
            <a:r>
              <a:rPr lang="en-US" sz="2000" b="0" dirty="0">
                <a:solidFill>
                  <a:schemeClr val="tx1"/>
                </a:solidFill>
                <a:latin typeface="Times New Roman" charset="0"/>
                <a:ea typeface="Times New Roman" charset="0"/>
                <a:cs typeface="Times New Roman" charset="0"/>
              </a:rPr>
              <a:t>.</a:t>
            </a:r>
          </a:p>
          <a:p>
            <a:pPr marL="342900" indent="-342900" algn="just">
              <a:lnSpc>
                <a:spcPct val="150000"/>
              </a:lnSpc>
              <a:buFont typeface="Wingdings" charset="2"/>
              <a:buChar char="Ø"/>
            </a:pPr>
            <a:r>
              <a:rPr lang="en-US" sz="2000" b="0" dirty="0">
                <a:solidFill>
                  <a:schemeClr val="tx1"/>
                </a:solidFill>
                <a:latin typeface="Times New Roman" charset="0"/>
                <a:ea typeface="Times New Roman" charset="0"/>
                <a:cs typeface="Times New Roman" charset="0"/>
              </a:rPr>
              <a:t>Predefined forwarding rules are installed as </a:t>
            </a:r>
            <a:r>
              <a:rPr lang="en-US" sz="2000" dirty="0">
                <a:solidFill>
                  <a:srgbClr val="7030A0"/>
                </a:solidFill>
                <a:latin typeface="Times New Roman" charset="0"/>
                <a:ea typeface="Times New Roman" charset="0"/>
                <a:cs typeface="Times New Roman" charset="0"/>
              </a:rPr>
              <a:t>a script </a:t>
            </a:r>
            <a:r>
              <a:rPr lang="en-US" sz="2000" b="0" dirty="0">
                <a:solidFill>
                  <a:schemeClr val="tx1"/>
                </a:solidFill>
                <a:latin typeface="Times New Roman" charset="0"/>
                <a:ea typeface="Times New Roman" charset="0"/>
                <a:cs typeface="Times New Roman" charset="0"/>
              </a:rPr>
              <a:t>that will be </a:t>
            </a:r>
            <a:r>
              <a:rPr lang="en-US" sz="2000" dirty="0">
                <a:solidFill>
                  <a:srgbClr val="7030A0"/>
                </a:solidFill>
                <a:latin typeface="Times New Roman" charset="0"/>
                <a:ea typeface="Times New Roman" charset="0"/>
                <a:cs typeface="Times New Roman" charset="0"/>
              </a:rPr>
              <a:t>executed every time that the wireless mesh node is restarted</a:t>
            </a:r>
            <a:r>
              <a:rPr lang="en-US" sz="2000" b="0" dirty="0">
                <a:solidFill>
                  <a:schemeClr val="tx1"/>
                </a:solidFill>
                <a:latin typeface="Times New Roman" charset="0"/>
                <a:ea typeface="Times New Roman" charset="0"/>
                <a:cs typeface="Times New Roman" charset="0"/>
              </a:rPr>
              <a:t>.</a:t>
            </a:r>
          </a:p>
          <a:p>
            <a:pPr marL="342900" indent="-342900" algn="just">
              <a:lnSpc>
                <a:spcPct val="150000"/>
              </a:lnSpc>
              <a:buFont typeface="Wingdings" charset="2"/>
              <a:buChar char="Ø"/>
            </a:pPr>
            <a:r>
              <a:rPr lang="en-US" sz="2000" b="0" dirty="0" smtClean="0">
                <a:solidFill>
                  <a:schemeClr val="tx1"/>
                </a:solidFill>
                <a:latin typeface="Times New Roman" charset="0"/>
                <a:ea typeface="Times New Roman" charset="0"/>
                <a:cs typeface="Times New Roman" charset="0"/>
              </a:rPr>
              <a:t>Pre-defined </a:t>
            </a:r>
            <a:r>
              <a:rPr lang="en-US" sz="2000" b="0" dirty="0">
                <a:solidFill>
                  <a:schemeClr val="tx1"/>
                </a:solidFill>
                <a:latin typeface="Times New Roman" charset="0"/>
                <a:ea typeface="Times New Roman" charset="0"/>
                <a:cs typeface="Times New Roman" charset="0"/>
              </a:rPr>
              <a:t>forwarding rules establish the </a:t>
            </a:r>
            <a:r>
              <a:rPr lang="en-US" sz="2000" dirty="0">
                <a:solidFill>
                  <a:srgbClr val="7030A0"/>
                </a:solidFill>
                <a:latin typeface="Times New Roman" charset="0"/>
                <a:ea typeface="Times New Roman" charset="0"/>
                <a:cs typeface="Times New Roman" charset="0"/>
              </a:rPr>
              <a:t>primary route </a:t>
            </a:r>
            <a:r>
              <a:rPr lang="en-US" sz="2000" b="0" dirty="0">
                <a:solidFill>
                  <a:schemeClr val="tx1"/>
                </a:solidFill>
                <a:latin typeface="Times New Roman" charset="0"/>
                <a:ea typeface="Times New Roman" charset="0"/>
                <a:cs typeface="Times New Roman" charset="0"/>
              </a:rPr>
              <a:t>for control plane and data plane in outdoor small-scale SDWMN testbed.</a:t>
            </a:r>
          </a:p>
        </p:txBody>
      </p:sp>
      <p:sp>
        <p:nvSpPr>
          <p:cNvPr id="4" name="Date Placeholder 3"/>
          <p:cNvSpPr>
            <a:spLocks noGrp="1"/>
          </p:cNvSpPr>
          <p:nvPr>
            <p:ph type="dt" sz="half" idx="10"/>
          </p:nvPr>
        </p:nvSpPr>
        <p:spPr/>
        <p:txBody>
          <a:bodyPr/>
          <a:lstStyle/>
          <a:p>
            <a:fld id="{F433C27C-55A5-46FF-A4D2-B63C53304DF0}" type="datetime1">
              <a:rPr lang="en-US" smtClean="0"/>
              <a:t>12/9/19</a:t>
            </a:fld>
            <a:endParaRPr lang="en-US" dirty="0"/>
          </a:p>
        </p:txBody>
      </p:sp>
      <p:sp>
        <p:nvSpPr>
          <p:cNvPr id="5" name="Slide Number Placeholder 4"/>
          <p:cNvSpPr>
            <a:spLocks noGrp="1"/>
          </p:cNvSpPr>
          <p:nvPr>
            <p:ph type="sldNum" sz="quarter" idx="4"/>
          </p:nvPr>
        </p:nvSpPr>
        <p:spPr/>
        <p:txBody>
          <a:bodyPr/>
          <a:lstStyle/>
          <a:p>
            <a:fld id="{2EF116DB-A468-3740-8B51-68F10C5D2402}" type="slidenum">
              <a:rPr lang="en-US" smtClean="0"/>
              <a:pPr/>
              <a:t>23</a:t>
            </a:fld>
            <a:endParaRPr lang="en-US" dirty="0"/>
          </a:p>
        </p:txBody>
      </p:sp>
    </p:spTree>
    <p:extLst>
      <p:ext uri="{BB962C8B-B14F-4D97-AF65-F5344CB8AC3E}">
        <p14:creationId xmlns:p14="http://schemas.microsoft.com/office/powerpoint/2010/main" val="134733136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F433C27C-55A5-46FF-A4D2-B63C53304DF0}" type="datetime1">
              <a:rPr lang="en-US" smtClean="0"/>
              <a:t>12/9/19</a:t>
            </a:fld>
            <a:endParaRPr lang="en-US" dirty="0"/>
          </a:p>
        </p:txBody>
      </p:sp>
      <p:sp>
        <p:nvSpPr>
          <p:cNvPr id="5" name="Slide Number Placeholder 4"/>
          <p:cNvSpPr>
            <a:spLocks noGrp="1"/>
          </p:cNvSpPr>
          <p:nvPr>
            <p:ph type="sldNum" sz="quarter" idx="4"/>
          </p:nvPr>
        </p:nvSpPr>
        <p:spPr/>
        <p:txBody>
          <a:bodyPr/>
          <a:lstStyle/>
          <a:p>
            <a:fld id="{2EF116DB-A468-3740-8B51-68F10C5D2402}" type="slidenum">
              <a:rPr lang="en-US" smtClean="0"/>
              <a:pPr/>
              <a:t>24</a:t>
            </a:fld>
            <a:endParaRPr lang="en-US" dirty="0"/>
          </a:p>
        </p:txBody>
      </p:sp>
      <p:sp>
        <p:nvSpPr>
          <p:cNvPr id="7" name="Title 1">
            <a:extLst>
              <a:ext uri="{FF2B5EF4-FFF2-40B4-BE49-F238E27FC236}">
                <a16:creationId xmlns="" xmlns:a16="http://schemas.microsoft.com/office/drawing/2014/main" id="{69E8A084-C89C-724B-86D5-438341D6B2FB}"/>
              </a:ext>
            </a:extLst>
          </p:cNvPr>
          <p:cNvSpPr>
            <a:spLocks noGrp="1"/>
          </p:cNvSpPr>
          <p:nvPr>
            <p:ph type="ctrTitle"/>
          </p:nvPr>
        </p:nvSpPr>
        <p:spPr>
          <a:xfrm>
            <a:off x="405448" y="603994"/>
            <a:ext cx="6336805" cy="530325"/>
          </a:xfrm>
        </p:spPr>
        <p:txBody>
          <a:bodyPr>
            <a:noAutofit/>
          </a:bodyPr>
          <a:lstStyle/>
          <a:p>
            <a:pPr algn="just"/>
            <a:r>
              <a:rPr lang="en-US" sz="2300" b="1" dirty="0">
                <a:solidFill>
                  <a:srgbClr val="C00000"/>
                </a:solidFill>
                <a:latin typeface="Times New Roman" panose="02020603050405020304" pitchFamily="18" charset="0"/>
                <a:cs typeface="Times New Roman" panose="02020603050405020304" pitchFamily="18" charset="0"/>
              </a:rPr>
              <a:t>Forwarding Procedure of Wireless Mesh Node</a:t>
            </a:r>
          </a:p>
        </p:txBody>
      </p:sp>
      <p:pic>
        <p:nvPicPr>
          <p:cNvPr id="3" name="Picture 2"/>
          <p:cNvPicPr>
            <a:picLocks noChangeAspect="1"/>
          </p:cNvPicPr>
          <p:nvPr/>
        </p:nvPicPr>
        <p:blipFill rotWithShape="1">
          <a:blip r:embed="rId2" cstate="screen">
            <a:extLst>
              <a:ext uri="{28A0092B-C50C-407E-A947-70E740481C1C}">
                <a14:useLocalDpi xmlns:a14="http://schemas.microsoft.com/office/drawing/2010/main"/>
              </a:ext>
            </a:extLst>
          </a:blip>
          <a:srcRect t="-38"/>
          <a:stretch/>
        </p:blipFill>
        <p:spPr>
          <a:xfrm>
            <a:off x="2167488" y="1391600"/>
            <a:ext cx="5765231" cy="4964750"/>
          </a:xfrm>
          <a:prstGeom prst="rect">
            <a:avLst/>
          </a:prstGeom>
        </p:spPr>
      </p:pic>
    </p:spTree>
    <p:extLst>
      <p:ext uri="{BB962C8B-B14F-4D97-AF65-F5344CB8AC3E}">
        <p14:creationId xmlns:p14="http://schemas.microsoft.com/office/powerpoint/2010/main" val="85691371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 xmlns:a16="http://schemas.microsoft.com/office/drawing/2014/main" id="{55055395-DF23-0349-87A5-B69FBBE38AA5}"/>
              </a:ext>
            </a:extLst>
          </p:cNvPr>
          <p:cNvSpPr>
            <a:spLocks noGrp="1"/>
          </p:cNvSpPr>
          <p:nvPr>
            <p:ph type="dt" sz="half" idx="10"/>
          </p:nvPr>
        </p:nvSpPr>
        <p:spPr/>
        <p:txBody>
          <a:bodyPr/>
          <a:lstStyle/>
          <a:p>
            <a:fld id="{F433C27C-55A5-46FF-A4D2-B63C53304DF0}" type="datetime1">
              <a:rPr lang="en-US" smtClean="0"/>
              <a:t>12/9/19</a:t>
            </a:fld>
            <a:endParaRPr lang="en-US" dirty="0"/>
          </a:p>
        </p:txBody>
      </p:sp>
      <p:sp>
        <p:nvSpPr>
          <p:cNvPr id="5" name="Slide Number Placeholder 4">
            <a:extLst>
              <a:ext uri="{FF2B5EF4-FFF2-40B4-BE49-F238E27FC236}">
                <a16:creationId xmlns="" xmlns:a16="http://schemas.microsoft.com/office/drawing/2014/main" id="{55728D29-5BDA-A148-AFF5-0882AF1D87C5}"/>
              </a:ext>
            </a:extLst>
          </p:cNvPr>
          <p:cNvSpPr>
            <a:spLocks noGrp="1"/>
          </p:cNvSpPr>
          <p:nvPr>
            <p:ph type="sldNum" sz="quarter" idx="4"/>
          </p:nvPr>
        </p:nvSpPr>
        <p:spPr/>
        <p:txBody>
          <a:bodyPr/>
          <a:lstStyle/>
          <a:p>
            <a:fld id="{2EF116DB-A468-3740-8B51-68F10C5D2402}" type="slidenum">
              <a:rPr lang="en-US" smtClean="0"/>
              <a:pPr/>
              <a:t>25</a:t>
            </a:fld>
            <a:endParaRPr lang="en-US" dirty="0"/>
          </a:p>
        </p:txBody>
      </p:sp>
      <p:sp>
        <p:nvSpPr>
          <p:cNvPr id="6" name="TextBox 5">
            <a:extLst>
              <a:ext uri="{FF2B5EF4-FFF2-40B4-BE49-F238E27FC236}">
                <a16:creationId xmlns="" xmlns:a16="http://schemas.microsoft.com/office/drawing/2014/main" id="{6C3C96D0-7EF3-CB47-8C66-E3D2E470F6DC}"/>
              </a:ext>
            </a:extLst>
          </p:cNvPr>
          <p:cNvSpPr txBox="1"/>
          <p:nvPr/>
        </p:nvSpPr>
        <p:spPr>
          <a:xfrm>
            <a:off x="348218" y="1599226"/>
            <a:ext cx="8431480" cy="2308324"/>
          </a:xfrm>
          <a:prstGeom prst="rect">
            <a:avLst/>
          </a:prstGeom>
          <a:noFill/>
        </p:spPr>
        <p:txBody>
          <a:bodyPr wrap="square" rtlCol="0">
            <a:spAutoFit/>
          </a:bodyPr>
          <a:lstStyle/>
          <a:p>
            <a:pPr marL="342900" indent="-342900" algn="just">
              <a:lnSpc>
                <a:spcPct val="150000"/>
              </a:lnSpc>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We implement </a:t>
            </a:r>
            <a:r>
              <a:rPr lang="en-US" sz="2400" b="1" dirty="0">
                <a:solidFill>
                  <a:srgbClr val="FF0000"/>
                </a:solidFill>
                <a:latin typeface="Times New Roman" panose="02020603050405020304" pitchFamily="18" charset="0"/>
                <a:cs typeface="Times New Roman" panose="02020603050405020304" pitchFamily="18" charset="0"/>
              </a:rPr>
              <a:t>OpenFlow based 2-hop simplified routing</a:t>
            </a:r>
            <a:r>
              <a:rPr lang="en-US" sz="2400" dirty="0">
                <a:latin typeface="Times New Roman" panose="02020603050405020304" pitchFamily="18" charset="0"/>
                <a:cs typeface="Times New Roman" panose="02020603050405020304" pitchFamily="18" charset="0"/>
              </a:rPr>
              <a:t> by </a:t>
            </a:r>
            <a:r>
              <a:rPr lang="en-US" sz="2400" b="1" dirty="0">
                <a:solidFill>
                  <a:srgbClr val="0070C0"/>
                </a:solidFill>
                <a:latin typeface="Times New Roman" panose="02020603050405020304" pitchFamily="18" charset="0"/>
                <a:cs typeface="Times New Roman" panose="02020603050405020304" pitchFamily="18" charset="0"/>
              </a:rPr>
              <a:t>rewriting the header of destination MAC address </a:t>
            </a:r>
            <a:r>
              <a:rPr lang="en-US" sz="2400" dirty="0">
                <a:latin typeface="Times New Roman" panose="02020603050405020304" pitchFamily="18" charset="0"/>
                <a:cs typeface="Times New Roman" panose="02020603050405020304" pitchFamily="18" charset="0"/>
              </a:rPr>
              <a:t>with one gateway and two wireless mesh nodes.</a:t>
            </a:r>
          </a:p>
          <a:p>
            <a:pPr marL="342900" indent="-342900" algn="just">
              <a:lnSpc>
                <a:spcPct val="150000"/>
              </a:lnSpc>
              <a:buFont typeface="Arial" panose="020B0604020202020204" pitchFamily="34" charset="0"/>
              <a:buChar char="•"/>
            </a:pPr>
            <a:endParaRPr lang="en-US" sz="2400" dirty="0">
              <a:latin typeface="Times New Roman" panose="02020603050405020304" pitchFamily="18" charset="0"/>
              <a:cs typeface="Times New Roman" panose="02020603050405020304" pitchFamily="18" charset="0"/>
            </a:endParaRPr>
          </a:p>
        </p:txBody>
      </p:sp>
      <p:sp>
        <p:nvSpPr>
          <p:cNvPr id="8" name="Title 1">
            <a:extLst>
              <a:ext uri="{FF2B5EF4-FFF2-40B4-BE49-F238E27FC236}">
                <a16:creationId xmlns="" xmlns:a16="http://schemas.microsoft.com/office/drawing/2014/main" id="{69E8A084-C89C-724B-86D5-438341D6B2FB}"/>
              </a:ext>
            </a:extLst>
          </p:cNvPr>
          <p:cNvSpPr>
            <a:spLocks noGrp="1"/>
          </p:cNvSpPr>
          <p:nvPr>
            <p:ph type="ctrTitle"/>
          </p:nvPr>
        </p:nvSpPr>
        <p:spPr>
          <a:xfrm>
            <a:off x="437118" y="844952"/>
            <a:ext cx="5676405" cy="560859"/>
          </a:xfrm>
        </p:spPr>
        <p:txBody>
          <a:bodyPr>
            <a:noAutofit/>
          </a:bodyPr>
          <a:lstStyle/>
          <a:p>
            <a:pPr algn="just"/>
            <a:r>
              <a:rPr lang="en-US" sz="2400" b="1" dirty="0" err="1">
                <a:solidFill>
                  <a:srgbClr val="C00000"/>
                </a:solidFill>
                <a:latin typeface="Times New Roman" panose="02020603050405020304" pitchFamily="18" charset="0"/>
                <a:cs typeface="Times New Roman" panose="02020603050405020304" pitchFamily="18" charset="0"/>
              </a:rPr>
              <a:t>OpenFlow</a:t>
            </a:r>
            <a:r>
              <a:rPr lang="en-US" sz="2400" b="1" dirty="0">
                <a:solidFill>
                  <a:srgbClr val="C00000"/>
                </a:solidFill>
                <a:latin typeface="Times New Roman" panose="02020603050405020304" pitchFamily="18" charset="0"/>
                <a:cs typeface="Times New Roman" panose="02020603050405020304" pitchFamily="18" charset="0"/>
              </a:rPr>
              <a:t>-Based 2-hop Routing Scenario</a:t>
            </a:r>
          </a:p>
        </p:txBody>
      </p:sp>
    </p:spTree>
    <p:extLst>
      <p:ext uri="{BB962C8B-B14F-4D97-AF65-F5344CB8AC3E}">
        <p14:creationId xmlns:p14="http://schemas.microsoft.com/office/powerpoint/2010/main" val="112338718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F433C27C-55A5-46FF-A4D2-B63C53304DF0}" type="datetime1">
              <a:rPr lang="en-US" smtClean="0"/>
              <a:t>12/9/19</a:t>
            </a:fld>
            <a:endParaRPr lang="en-US" dirty="0"/>
          </a:p>
        </p:txBody>
      </p:sp>
      <p:sp>
        <p:nvSpPr>
          <p:cNvPr id="5" name="Slide Number Placeholder 4"/>
          <p:cNvSpPr>
            <a:spLocks noGrp="1"/>
          </p:cNvSpPr>
          <p:nvPr>
            <p:ph type="sldNum" sz="quarter" idx="4"/>
          </p:nvPr>
        </p:nvSpPr>
        <p:spPr/>
        <p:txBody>
          <a:bodyPr/>
          <a:lstStyle/>
          <a:p>
            <a:fld id="{2EF116DB-A468-3740-8B51-68F10C5D2402}" type="slidenum">
              <a:rPr lang="en-US" smtClean="0"/>
              <a:pPr/>
              <a:t>26</a:t>
            </a:fld>
            <a:endParaRPr lang="en-US" dirty="0"/>
          </a:p>
        </p:txBody>
      </p:sp>
      <p:sp>
        <p:nvSpPr>
          <p:cNvPr id="17" name="Title 1">
            <a:extLst>
              <a:ext uri="{FF2B5EF4-FFF2-40B4-BE49-F238E27FC236}">
                <a16:creationId xmlns="" xmlns:a16="http://schemas.microsoft.com/office/drawing/2014/main" id="{A9FA7406-94FD-A24A-B944-EAAE20A9D84F}"/>
              </a:ext>
            </a:extLst>
          </p:cNvPr>
          <p:cNvSpPr txBox="1">
            <a:spLocks/>
          </p:cNvSpPr>
          <p:nvPr/>
        </p:nvSpPr>
        <p:spPr>
          <a:xfrm>
            <a:off x="104172" y="757552"/>
            <a:ext cx="8947231" cy="884647"/>
          </a:xfrm>
          <a:prstGeom prst="rect">
            <a:avLst/>
          </a:prstGeom>
        </p:spPr>
        <p:txBody>
          <a:bodyPr vert="horz" lIns="91440" tIns="45720" rIns="91440" bIns="45720" rtlCol="0" anchor="b">
            <a:noAutofit/>
          </a:bodyPr>
          <a:lstStyle>
            <a:lvl1pPr algn="ctr" defTabSz="457200" rtl="0" eaLnBrk="1" latinLnBrk="0" hangingPunct="1">
              <a:spcBef>
                <a:spcPct val="0"/>
              </a:spcBef>
              <a:buNone/>
              <a:defRPr sz="5400" kern="1200">
                <a:solidFill>
                  <a:schemeClr val="tx1"/>
                </a:solidFill>
                <a:latin typeface="+mj-lt"/>
                <a:ea typeface="+mj-ea"/>
                <a:cs typeface="+mj-cs"/>
              </a:defRPr>
            </a:lvl1pPr>
          </a:lstStyle>
          <a:p>
            <a:pPr algn="just"/>
            <a:r>
              <a:rPr lang="en-US" sz="2400" b="1" dirty="0">
                <a:solidFill>
                  <a:srgbClr val="C00000"/>
                </a:solidFill>
                <a:latin typeface="Times New Roman" panose="02020603050405020304" pitchFamily="18" charset="0"/>
                <a:cs typeface="Times New Roman" panose="02020603050405020304" pitchFamily="18" charset="0"/>
              </a:rPr>
              <a:t>Detection of Liveness of Every Active/Inactive Wireless Mesh Node by Ryu Controller</a:t>
            </a:r>
          </a:p>
        </p:txBody>
      </p:sp>
      <p:pic>
        <p:nvPicPr>
          <p:cNvPr id="13" name="Picture 12"/>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623951" y="2316978"/>
            <a:ext cx="1000356" cy="746843"/>
          </a:xfrm>
          <a:prstGeom prst="rect">
            <a:avLst/>
          </a:prstGeom>
        </p:spPr>
      </p:pic>
      <p:pic>
        <p:nvPicPr>
          <p:cNvPr id="14" name="Picture 1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195240" y="2373162"/>
            <a:ext cx="932508" cy="690659"/>
          </a:xfrm>
          <a:prstGeom prst="rect">
            <a:avLst/>
          </a:prstGeom>
        </p:spPr>
      </p:pic>
      <p:cxnSp>
        <p:nvCxnSpPr>
          <p:cNvPr id="18" name="Straight Connector 17"/>
          <p:cNvCxnSpPr/>
          <p:nvPr/>
        </p:nvCxnSpPr>
        <p:spPr>
          <a:xfrm>
            <a:off x="2255345" y="3354673"/>
            <a:ext cx="0" cy="2364828"/>
          </a:xfrm>
          <a:prstGeom prst="line">
            <a:avLst/>
          </a:prstGeom>
        </p:spPr>
        <p:style>
          <a:lnRef idx="2">
            <a:schemeClr val="dk1"/>
          </a:lnRef>
          <a:fillRef idx="0">
            <a:schemeClr val="dk1"/>
          </a:fillRef>
          <a:effectRef idx="1">
            <a:schemeClr val="dk1"/>
          </a:effectRef>
          <a:fontRef idx="minor">
            <a:schemeClr val="tx1"/>
          </a:fontRef>
        </p:style>
      </p:cxnSp>
      <p:cxnSp>
        <p:nvCxnSpPr>
          <p:cNvPr id="19" name="Straight Connector 18"/>
          <p:cNvCxnSpPr/>
          <p:nvPr/>
        </p:nvCxnSpPr>
        <p:spPr>
          <a:xfrm>
            <a:off x="5661494" y="3354673"/>
            <a:ext cx="0" cy="2364828"/>
          </a:xfrm>
          <a:prstGeom prst="line">
            <a:avLst/>
          </a:prstGeom>
        </p:spPr>
        <p:style>
          <a:lnRef idx="2">
            <a:schemeClr val="dk1"/>
          </a:lnRef>
          <a:fillRef idx="0">
            <a:schemeClr val="dk1"/>
          </a:fillRef>
          <a:effectRef idx="1">
            <a:schemeClr val="dk1"/>
          </a:effectRef>
          <a:fontRef idx="minor">
            <a:schemeClr val="tx1"/>
          </a:fontRef>
        </p:style>
      </p:cxnSp>
      <p:cxnSp>
        <p:nvCxnSpPr>
          <p:cNvPr id="21" name="Straight Arrow Connector 20"/>
          <p:cNvCxnSpPr/>
          <p:nvPr/>
        </p:nvCxnSpPr>
        <p:spPr>
          <a:xfrm>
            <a:off x="2624307" y="3733045"/>
            <a:ext cx="2740199"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3" name="Straight Arrow Connector 22"/>
          <p:cNvCxnSpPr/>
          <p:nvPr/>
        </p:nvCxnSpPr>
        <p:spPr>
          <a:xfrm flipH="1">
            <a:off x="2624307" y="4248052"/>
            <a:ext cx="2740199"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4" name="Straight Arrow Connector 23"/>
          <p:cNvCxnSpPr/>
          <p:nvPr/>
        </p:nvCxnSpPr>
        <p:spPr>
          <a:xfrm>
            <a:off x="2624307" y="4768314"/>
            <a:ext cx="2740199"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5" name="Straight Arrow Connector 24"/>
          <p:cNvCxnSpPr/>
          <p:nvPr/>
        </p:nvCxnSpPr>
        <p:spPr>
          <a:xfrm flipH="1">
            <a:off x="2624306" y="5272810"/>
            <a:ext cx="2740199"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26" name="TextBox 25"/>
          <p:cNvSpPr txBox="1"/>
          <p:nvPr/>
        </p:nvSpPr>
        <p:spPr>
          <a:xfrm>
            <a:off x="2708477" y="3354673"/>
            <a:ext cx="2656028" cy="369332"/>
          </a:xfrm>
          <a:prstGeom prst="rect">
            <a:avLst/>
          </a:prstGeom>
          <a:noFill/>
        </p:spPr>
        <p:txBody>
          <a:bodyPr wrap="square" rtlCol="0">
            <a:spAutoFit/>
          </a:bodyPr>
          <a:lstStyle/>
          <a:p>
            <a:r>
              <a:rPr lang="en-US" dirty="0" err="1" smtClean="0">
                <a:latin typeface="Times New Roman" charset="0"/>
                <a:ea typeface="Times New Roman" charset="0"/>
                <a:cs typeface="Times New Roman" charset="0"/>
              </a:rPr>
              <a:t>OpenFlow</a:t>
            </a:r>
            <a:r>
              <a:rPr lang="en-US" dirty="0" smtClean="0">
                <a:latin typeface="Times New Roman" charset="0"/>
                <a:ea typeface="Times New Roman" charset="0"/>
                <a:cs typeface="Times New Roman" charset="0"/>
              </a:rPr>
              <a:t> Echo </a:t>
            </a:r>
            <a:r>
              <a:rPr lang="en-US" dirty="0">
                <a:latin typeface="Times New Roman" charset="0"/>
                <a:ea typeface="Times New Roman" charset="0"/>
                <a:cs typeface="Times New Roman" charset="0"/>
              </a:rPr>
              <a:t>Request</a:t>
            </a:r>
          </a:p>
        </p:txBody>
      </p:sp>
      <p:sp>
        <p:nvSpPr>
          <p:cNvPr id="27" name="TextBox 26"/>
          <p:cNvSpPr txBox="1"/>
          <p:nvPr/>
        </p:nvSpPr>
        <p:spPr>
          <a:xfrm>
            <a:off x="2708478" y="3886604"/>
            <a:ext cx="2384384" cy="369332"/>
          </a:xfrm>
          <a:prstGeom prst="rect">
            <a:avLst/>
          </a:prstGeom>
          <a:noFill/>
        </p:spPr>
        <p:txBody>
          <a:bodyPr wrap="square" rtlCol="0">
            <a:spAutoFit/>
          </a:bodyPr>
          <a:lstStyle/>
          <a:p>
            <a:r>
              <a:rPr lang="en-US" dirty="0" err="1" smtClean="0">
                <a:latin typeface="Times New Roman" charset="0"/>
                <a:ea typeface="Times New Roman" charset="0"/>
                <a:cs typeface="Times New Roman" charset="0"/>
              </a:rPr>
              <a:t>OpenFlow</a:t>
            </a:r>
            <a:r>
              <a:rPr lang="en-US" dirty="0" smtClean="0">
                <a:latin typeface="Times New Roman" charset="0"/>
                <a:ea typeface="Times New Roman" charset="0"/>
                <a:cs typeface="Times New Roman" charset="0"/>
              </a:rPr>
              <a:t> Echo </a:t>
            </a:r>
            <a:r>
              <a:rPr lang="en-US" dirty="0">
                <a:latin typeface="Times New Roman" charset="0"/>
                <a:ea typeface="Times New Roman" charset="0"/>
                <a:cs typeface="Times New Roman" charset="0"/>
              </a:rPr>
              <a:t>Reply</a:t>
            </a:r>
          </a:p>
        </p:txBody>
      </p:sp>
      <p:sp>
        <p:nvSpPr>
          <p:cNvPr id="30" name="TextBox 29"/>
          <p:cNvSpPr txBox="1"/>
          <p:nvPr/>
        </p:nvSpPr>
        <p:spPr>
          <a:xfrm>
            <a:off x="1291266" y="1932700"/>
            <a:ext cx="1665726" cy="369332"/>
          </a:xfrm>
          <a:prstGeom prst="rect">
            <a:avLst/>
          </a:prstGeom>
          <a:noFill/>
        </p:spPr>
        <p:txBody>
          <a:bodyPr wrap="square" rtlCol="0">
            <a:spAutoFit/>
          </a:bodyPr>
          <a:lstStyle/>
          <a:p>
            <a:r>
              <a:rPr lang="en-US">
                <a:latin typeface="Times New Roman" charset="0"/>
                <a:ea typeface="Times New Roman" charset="0"/>
                <a:cs typeface="Times New Roman" charset="0"/>
              </a:rPr>
              <a:t>RYU Controller</a:t>
            </a:r>
            <a:endParaRPr lang="en-US" dirty="0">
              <a:latin typeface="Times New Roman" charset="0"/>
              <a:ea typeface="Times New Roman" charset="0"/>
              <a:cs typeface="Times New Roman" charset="0"/>
            </a:endParaRPr>
          </a:p>
        </p:txBody>
      </p:sp>
      <p:sp>
        <p:nvSpPr>
          <p:cNvPr id="31" name="TextBox 30"/>
          <p:cNvSpPr txBox="1"/>
          <p:nvPr/>
        </p:nvSpPr>
        <p:spPr>
          <a:xfrm>
            <a:off x="4677184" y="1930511"/>
            <a:ext cx="2095619" cy="369332"/>
          </a:xfrm>
          <a:prstGeom prst="rect">
            <a:avLst/>
          </a:prstGeom>
          <a:noFill/>
        </p:spPr>
        <p:txBody>
          <a:bodyPr wrap="square" rtlCol="0">
            <a:spAutoFit/>
          </a:bodyPr>
          <a:lstStyle/>
          <a:p>
            <a:r>
              <a:rPr lang="en-US">
                <a:latin typeface="Times New Roman" charset="0"/>
                <a:ea typeface="Times New Roman" charset="0"/>
                <a:cs typeface="Times New Roman" charset="0"/>
              </a:rPr>
              <a:t>Wireless Mesh Node</a:t>
            </a:r>
            <a:endParaRPr lang="en-US" dirty="0">
              <a:latin typeface="Times New Roman" charset="0"/>
              <a:ea typeface="Times New Roman" charset="0"/>
              <a:cs typeface="Times New Roman" charset="0"/>
            </a:endParaRPr>
          </a:p>
        </p:txBody>
      </p:sp>
      <p:sp>
        <p:nvSpPr>
          <p:cNvPr id="20" name="TextBox 19"/>
          <p:cNvSpPr txBox="1"/>
          <p:nvPr/>
        </p:nvSpPr>
        <p:spPr>
          <a:xfrm>
            <a:off x="2708477" y="4388471"/>
            <a:ext cx="2656028" cy="369332"/>
          </a:xfrm>
          <a:prstGeom prst="rect">
            <a:avLst/>
          </a:prstGeom>
          <a:noFill/>
        </p:spPr>
        <p:txBody>
          <a:bodyPr wrap="square" rtlCol="0">
            <a:spAutoFit/>
          </a:bodyPr>
          <a:lstStyle/>
          <a:p>
            <a:r>
              <a:rPr lang="en-US" dirty="0" err="1" smtClean="0">
                <a:latin typeface="Times New Roman" charset="0"/>
                <a:ea typeface="Times New Roman" charset="0"/>
                <a:cs typeface="Times New Roman" charset="0"/>
              </a:rPr>
              <a:t>OpenFlow</a:t>
            </a:r>
            <a:r>
              <a:rPr lang="en-US" dirty="0" smtClean="0">
                <a:latin typeface="Times New Roman" charset="0"/>
                <a:ea typeface="Times New Roman" charset="0"/>
                <a:cs typeface="Times New Roman" charset="0"/>
              </a:rPr>
              <a:t> Echo </a:t>
            </a:r>
            <a:r>
              <a:rPr lang="en-US" dirty="0">
                <a:latin typeface="Times New Roman" charset="0"/>
                <a:ea typeface="Times New Roman" charset="0"/>
                <a:cs typeface="Times New Roman" charset="0"/>
              </a:rPr>
              <a:t>Request</a:t>
            </a:r>
          </a:p>
        </p:txBody>
      </p:sp>
      <p:sp>
        <p:nvSpPr>
          <p:cNvPr id="22" name="TextBox 21"/>
          <p:cNvSpPr txBox="1"/>
          <p:nvPr/>
        </p:nvSpPr>
        <p:spPr>
          <a:xfrm>
            <a:off x="2708477" y="4896664"/>
            <a:ext cx="2384384" cy="369332"/>
          </a:xfrm>
          <a:prstGeom prst="rect">
            <a:avLst/>
          </a:prstGeom>
          <a:noFill/>
        </p:spPr>
        <p:txBody>
          <a:bodyPr wrap="square" rtlCol="0">
            <a:spAutoFit/>
          </a:bodyPr>
          <a:lstStyle/>
          <a:p>
            <a:r>
              <a:rPr lang="en-US" dirty="0" err="1" smtClean="0">
                <a:latin typeface="Times New Roman" charset="0"/>
                <a:ea typeface="Times New Roman" charset="0"/>
                <a:cs typeface="Times New Roman" charset="0"/>
              </a:rPr>
              <a:t>OpenFlow</a:t>
            </a:r>
            <a:r>
              <a:rPr lang="en-US" dirty="0" smtClean="0">
                <a:latin typeface="Times New Roman" charset="0"/>
                <a:ea typeface="Times New Roman" charset="0"/>
                <a:cs typeface="Times New Roman" charset="0"/>
              </a:rPr>
              <a:t> Echo </a:t>
            </a:r>
            <a:r>
              <a:rPr lang="en-US" dirty="0">
                <a:latin typeface="Times New Roman" charset="0"/>
                <a:ea typeface="Times New Roman" charset="0"/>
                <a:cs typeface="Times New Roman" charset="0"/>
              </a:rPr>
              <a:t>Reply</a:t>
            </a:r>
          </a:p>
        </p:txBody>
      </p:sp>
    </p:spTree>
    <p:extLst>
      <p:ext uri="{BB962C8B-B14F-4D97-AF65-F5344CB8AC3E}">
        <p14:creationId xmlns:p14="http://schemas.microsoft.com/office/powerpoint/2010/main" val="124449007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F433C27C-55A5-46FF-A4D2-B63C53304DF0}" type="datetime1">
              <a:rPr lang="en-US" smtClean="0"/>
              <a:t>12/9/19</a:t>
            </a:fld>
            <a:endParaRPr lang="en-US" dirty="0"/>
          </a:p>
        </p:txBody>
      </p:sp>
      <p:sp>
        <p:nvSpPr>
          <p:cNvPr id="5" name="Slide Number Placeholder 4"/>
          <p:cNvSpPr>
            <a:spLocks noGrp="1"/>
          </p:cNvSpPr>
          <p:nvPr>
            <p:ph type="sldNum" sz="quarter" idx="4"/>
          </p:nvPr>
        </p:nvSpPr>
        <p:spPr/>
        <p:txBody>
          <a:bodyPr/>
          <a:lstStyle/>
          <a:p>
            <a:fld id="{2EF116DB-A468-3740-8B51-68F10C5D2402}" type="slidenum">
              <a:rPr lang="en-US" smtClean="0"/>
              <a:pPr/>
              <a:t>27</a:t>
            </a:fld>
            <a:endParaRPr lang="en-US" dirty="0"/>
          </a:p>
        </p:txBody>
      </p:sp>
      <p:pic>
        <p:nvPicPr>
          <p:cNvPr id="6" name="Picture 5"/>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730376" y="2431124"/>
            <a:ext cx="1000356" cy="746843"/>
          </a:xfrm>
          <a:prstGeom prst="rect">
            <a:avLst/>
          </a:prstGeom>
        </p:spPr>
      </p:pic>
      <p:pic>
        <p:nvPicPr>
          <p:cNvPr id="7" name="Picture 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01665" y="2498882"/>
            <a:ext cx="932508" cy="690659"/>
          </a:xfrm>
          <a:prstGeom prst="rect">
            <a:avLst/>
          </a:prstGeom>
        </p:spPr>
      </p:pic>
      <p:cxnSp>
        <p:nvCxnSpPr>
          <p:cNvPr id="8" name="Straight Connector 7"/>
          <p:cNvCxnSpPr>
            <a:cxnSpLocks/>
          </p:cNvCxnSpPr>
          <p:nvPr/>
        </p:nvCxnSpPr>
        <p:spPr>
          <a:xfrm>
            <a:off x="2361770" y="3221769"/>
            <a:ext cx="0" cy="1990754"/>
          </a:xfrm>
          <a:prstGeom prst="line">
            <a:avLst/>
          </a:prstGeom>
        </p:spPr>
        <p:style>
          <a:lnRef idx="2">
            <a:schemeClr val="dk1"/>
          </a:lnRef>
          <a:fillRef idx="0">
            <a:schemeClr val="dk1"/>
          </a:fillRef>
          <a:effectRef idx="1">
            <a:schemeClr val="dk1"/>
          </a:effectRef>
          <a:fontRef idx="minor">
            <a:schemeClr val="tx1"/>
          </a:fontRef>
        </p:style>
      </p:cxnSp>
      <p:cxnSp>
        <p:nvCxnSpPr>
          <p:cNvPr id="10" name="Straight Arrow Connector 9"/>
          <p:cNvCxnSpPr/>
          <p:nvPr/>
        </p:nvCxnSpPr>
        <p:spPr>
          <a:xfrm>
            <a:off x="2730732" y="3743016"/>
            <a:ext cx="2740199"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2" name="Straight Arrow Connector 11"/>
          <p:cNvCxnSpPr/>
          <p:nvPr/>
        </p:nvCxnSpPr>
        <p:spPr>
          <a:xfrm>
            <a:off x="2730731" y="4608837"/>
            <a:ext cx="2740199"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4" name="TextBox 13"/>
          <p:cNvSpPr txBox="1"/>
          <p:nvPr/>
        </p:nvSpPr>
        <p:spPr>
          <a:xfrm>
            <a:off x="2730732" y="3364644"/>
            <a:ext cx="2795616" cy="338554"/>
          </a:xfrm>
          <a:prstGeom prst="rect">
            <a:avLst/>
          </a:prstGeom>
          <a:noFill/>
        </p:spPr>
        <p:txBody>
          <a:bodyPr wrap="square" rtlCol="0">
            <a:spAutoFit/>
          </a:bodyPr>
          <a:lstStyle/>
          <a:p>
            <a:r>
              <a:rPr lang="en-US" sz="1600" dirty="0">
                <a:latin typeface="Times New Roman" charset="0"/>
                <a:ea typeface="Times New Roman" charset="0"/>
                <a:cs typeface="Times New Roman" charset="0"/>
              </a:rPr>
              <a:t>1</a:t>
            </a:r>
            <a:r>
              <a:rPr lang="en-US" sz="1600" baseline="30000" dirty="0">
                <a:latin typeface="Times New Roman" charset="0"/>
                <a:ea typeface="Times New Roman" charset="0"/>
                <a:cs typeface="Times New Roman" charset="0"/>
              </a:rPr>
              <a:t>st</a:t>
            </a:r>
            <a:r>
              <a:rPr lang="en-US" sz="1600" dirty="0">
                <a:latin typeface="Times New Roman" charset="0"/>
                <a:ea typeface="Times New Roman" charset="0"/>
                <a:cs typeface="Times New Roman" charset="0"/>
              </a:rPr>
              <a:t> </a:t>
            </a:r>
            <a:r>
              <a:rPr lang="en-US" sz="1600" dirty="0" err="1" smtClean="0">
                <a:latin typeface="Times New Roman" charset="0"/>
                <a:ea typeface="Times New Roman" charset="0"/>
                <a:cs typeface="Times New Roman" charset="0"/>
              </a:rPr>
              <a:t>OpenFlow</a:t>
            </a:r>
            <a:r>
              <a:rPr lang="en-US" sz="1600" dirty="0" smtClean="0">
                <a:latin typeface="Times New Roman" charset="0"/>
                <a:ea typeface="Times New Roman" charset="0"/>
                <a:cs typeface="Times New Roman" charset="0"/>
              </a:rPr>
              <a:t> Echo </a:t>
            </a:r>
            <a:r>
              <a:rPr lang="en-US" sz="1600" dirty="0">
                <a:latin typeface="Times New Roman" charset="0"/>
                <a:ea typeface="Times New Roman" charset="0"/>
                <a:cs typeface="Times New Roman" charset="0"/>
              </a:rPr>
              <a:t>Request</a:t>
            </a:r>
          </a:p>
        </p:txBody>
      </p:sp>
      <p:sp>
        <p:nvSpPr>
          <p:cNvPr id="18" name="TextBox 17"/>
          <p:cNvSpPr txBox="1"/>
          <p:nvPr/>
        </p:nvSpPr>
        <p:spPr>
          <a:xfrm>
            <a:off x="1397691" y="2162596"/>
            <a:ext cx="1665726" cy="338554"/>
          </a:xfrm>
          <a:prstGeom prst="rect">
            <a:avLst/>
          </a:prstGeom>
          <a:noFill/>
        </p:spPr>
        <p:txBody>
          <a:bodyPr wrap="square" rtlCol="0">
            <a:spAutoFit/>
          </a:bodyPr>
          <a:lstStyle/>
          <a:p>
            <a:r>
              <a:rPr lang="en-US" sz="1600">
                <a:latin typeface="Times New Roman" charset="0"/>
                <a:ea typeface="Times New Roman" charset="0"/>
                <a:cs typeface="Times New Roman" charset="0"/>
              </a:rPr>
              <a:t>RYU Controller</a:t>
            </a:r>
            <a:endParaRPr lang="en-US" sz="1600" dirty="0">
              <a:latin typeface="Times New Roman" charset="0"/>
              <a:ea typeface="Times New Roman" charset="0"/>
              <a:cs typeface="Times New Roman" charset="0"/>
            </a:endParaRPr>
          </a:p>
        </p:txBody>
      </p:sp>
      <p:sp>
        <p:nvSpPr>
          <p:cNvPr id="19" name="TextBox 18"/>
          <p:cNvSpPr txBox="1"/>
          <p:nvPr/>
        </p:nvSpPr>
        <p:spPr>
          <a:xfrm>
            <a:off x="4720109" y="2162596"/>
            <a:ext cx="2095619" cy="338554"/>
          </a:xfrm>
          <a:prstGeom prst="rect">
            <a:avLst/>
          </a:prstGeom>
          <a:noFill/>
        </p:spPr>
        <p:txBody>
          <a:bodyPr wrap="square" rtlCol="0">
            <a:spAutoFit/>
          </a:bodyPr>
          <a:lstStyle/>
          <a:p>
            <a:r>
              <a:rPr lang="en-US" sz="1600" dirty="0">
                <a:latin typeface="Times New Roman" charset="0"/>
                <a:ea typeface="Times New Roman" charset="0"/>
                <a:cs typeface="Times New Roman" charset="0"/>
              </a:rPr>
              <a:t>Wireless Mesh Node</a:t>
            </a:r>
          </a:p>
        </p:txBody>
      </p:sp>
      <p:sp>
        <p:nvSpPr>
          <p:cNvPr id="20" name="Rectangle 19"/>
          <p:cNvSpPr/>
          <p:nvPr/>
        </p:nvSpPr>
        <p:spPr>
          <a:xfrm>
            <a:off x="208419" y="5227794"/>
            <a:ext cx="4511690" cy="338554"/>
          </a:xfrm>
          <a:prstGeom prst="rect">
            <a:avLst/>
          </a:prstGeom>
        </p:spPr>
        <p:txBody>
          <a:bodyPr wrap="square">
            <a:spAutoFit/>
          </a:bodyPr>
          <a:lstStyle/>
          <a:p>
            <a:r>
              <a:rPr lang="en-US" sz="1600" b="1" dirty="0" err="1">
                <a:solidFill>
                  <a:srgbClr val="FF0000"/>
                </a:solidFill>
                <a:latin typeface="Times New Roman" charset="0"/>
                <a:ea typeface="Times New Roman" charset="0"/>
                <a:cs typeface="Times New Roman" charset="0"/>
              </a:rPr>
              <a:t>maximum_unreplied_echo_requests</a:t>
            </a:r>
            <a:r>
              <a:rPr lang="en-US" sz="1600" b="1" dirty="0">
                <a:solidFill>
                  <a:srgbClr val="FF0000"/>
                </a:solidFill>
                <a:latin typeface="Times New Roman" charset="0"/>
                <a:ea typeface="Times New Roman" charset="0"/>
                <a:cs typeface="Times New Roman" charset="0"/>
              </a:rPr>
              <a:t>	=   </a:t>
            </a:r>
            <a:r>
              <a:rPr lang="en-US" sz="1600" b="1" dirty="0">
                <a:solidFill>
                  <a:srgbClr val="7030A0"/>
                </a:solidFill>
                <a:latin typeface="Times New Roman" charset="0"/>
                <a:ea typeface="Times New Roman" charset="0"/>
                <a:cs typeface="Times New Roman" charset="0"/>
              </a:rPr>
              <a:t>4</a:t>
            </a:r>
          </a:p>
        </p:txBody>
      </p:sp>
      <p:cxnSp>
        <p:nvCxnSpPr>
          <p:cNvPr id="21" name="Straight Arrow Connector 20"/>
          <p:cNvCxnSpPr/>
          <p:nvPr/>
        </p:nvCxnSpPr>
        <p:spPr>
          <a:xfrm>
            <a:off x="2730731" y="4168685"/>
            <a:ext cx="2740199"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22" name="TextBox 21"/>
          <p:cNvSpPr txBox="1"/>
          <p:nvPr/>
        </p:nvSpPr>
        <p:spPr>
          <a:xfrm>
            <a:off x="2730730" y="3821084"/>
            <a:ext cx="2795617" cy="338554"/>
          </a:xfrm>
          <a:prstGeom prst="rect">
            <a:avLst/>
          </a:prstGeom>
          <a:noFill/>
        </p:spPr>
        <p:txBody>
          <a:bodyPr wrap="square" rtlCol="0">
            <a:spAutoFit/>
          </a:bodyPr>
          <a:lstStyle/>
          <a:p>
            <a:r>
              <a:rPr lang="en-US" sz="1600" dirty="0">
                <a:latin typeface="Times New Roman" charset="0"/>
                <a:ea typeface="Times New Roman" charset="0"/>
                <a:cs typeface="Times New Roman" charset="0"/>
              </a:rPr>
              <a:t>2</a:t>
            </a:r>
            <a:r>
              <a:rPr lang="en-US" sz="1600" baseline="30000" dirty="0">
                <a:latin typeface="Times New Roman" charset="0"/>
                <a:ea typeface="Times New Roman" charset="0"/>
                <a:cs typeface="Times New Roman" charset="0"/>
              </a:rPr>
              <a:t>nd</a:t>
            </a:r>
            <a:r>
              <a:rPr lang="en-US" sz="1600" dirty="0">
                <a:latin typeface="Times New Roman" charset="0"/>
                <a:ea typeface="Times New Roman" charset="0"/>
                <a:cs typeface="Times New Roman" charset="0"/>
              </a:rPr>
              <a:t> </a:t>
            </a:r>
            <a:r>
              <a:rPr lang="en-US" sz="1600" dirty="0" err="1" smtClean="0">
                <a:latin typeface="Times New Roman" charset="0"/>
                <a:ea typeface="Times New Roman" charset="0"/>
                <a:cs typeface="Times New Roman" charset="0"/>
              </a:rPr>
              <a:t>OpenFlow</a:t>
            </a:r>
            <a:r>
              <a:rPr lang="en-US" sz="1600" dirty="0" smtClean="0">
                <a:latin typeface="Times New Roman" charset="0"/>
                <a:ea typeface="Times New Roman" charset="0"/>
                <a:cs typeface="Times New Roman" charset="0"/>
              </a:rPr>
              <a:t> Echo </a:t>
            </a:r>
            <a:r>
              <a:rPr lang="en-US" sz="1600" dirty="0">
                <a:latin typeface="Times New Roman" charset="0"/>
                <a:ea typeface="Times New Roman" charset="0"/>
                <a:cs typeface="Times New Roman" charset="0"/>
              </a:rPr>
              <a:t>Request</a:t>
            </a:r>
          </a:p>
        </p:txBody>
      </p:sp>
      <p:cxnSp>
        <p:nvCxnSpPr>
          <p:cNvPr id="23" name="Straight Arrow Connector 22"/>
          <p:cNvCxnSpPr/>
          <p:nvPr/>
        </p:nvCxnSpPr>
        <p:spPr>
          <a:xfrm>
            <a:off x="2786149" y="5034507"/>
            <a:ext cx="2740199"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25" name="TextBox 24"/>
          <p:cNvSpPr txBox="1"/>
          <p:nvPr/>
        </p:nvSpPr>
        <p:spPr>
          <a:xfrm>
            <a:off x="2730729" y="4665175"/>
            <a:ext cx="2795617" cy="338554"/>
          </a:xfrm>
          <a:prstGeom prst="rect">
            <a:avLst/>
          </a:prstGeom>
          <a:noFill/>
        </p:spPr>
        <p:txBody>
          <a:bodyPr wrap="square" rtlCol="0">
            <a:spAutoFit/>
          </a:bodyPr>
          <a:lstStyle/>
          <a:p>
            <a:r>
              <a:rPr lang="en-US" sz="1600" dirty="0">
                <a:latin typeface="Times New Roman" charset="0"/>
                <a:ea typeface="Times New Roman" charset="0"/>
                <a:cs typeface="Times New Roman" charset="0"/>
              </a:rPr>
              <a:t>4</a:t>
            </a:r>
            <a:r>
              <a:rPr lang="en-US" sz="1600" baseline="30000" dirty="0">
                <a:latin typeface="Times New Roman" charset="0"/>
                <a:ea typeface="Times New Roman" charset="0"/>
                <a:cs typeface="Times New Roman" charset="0"/>
              </a:rPr>
              <a:t>th</a:t>
            </a:r>
            <a:r>
              <a:rPr lang="en-US" sz="1600" dirty="0">
                <a:latin typeface="Times New Roman" charset="0"/>
                <a:ea typeface="Times New Roman" charset="0"/>
                <a:cs typeface="Times New Roman" charset="0"/>
              </a:rPr>
              <a:t> </a:t>
            </a:r>
            <a:r>
              <a:rPr lang="en-US" sz="1600" dirty="0" err="1" smtClean="0">
                <a:latin typeface="Times New Roman" charset="0"/>
                <a:ea typeface="Times New Roman" charset="0"/>
                <a:cs typeface="Times New Roman" charset="0"/>
              </a:rPr>
              <a:t>OpenFlow</a:t>
            </a:r>
            <a:r>
              <a:rPr lang="en-US" sz="1600" dirty="0" smtClean="0">
                <a:latin typeface="Times New Roman" charset="0"/>
                <a:ea typeface="Times New Roman" charset="0"/>
                <a:cs typeface="Times New Roman" charset="0"/>
              </a:rPr>
              <a:t> Echo </a:t>
            </a:r>
            <a:r>
              <a:rPr lang="en-US" sz="1600" dirty="0">
                <a:latin typeface="Times New Roman" charset="0"/>
                <a:ea typeface="Times New Roman" charset="0"/>
                <a:cs typeface="Times New Roman" charset="0"/>
              </a:rPr>
              <a:t>Request</a:t>
            </a:r>
          </a:p>
        </p:txBody>
      </p:sp>
      <p:sp>
        <p:nvSpPr>
          <p:cNvPr id="27" name="TextBox 26"/>
          <p:cNvSpPr txBox="1"/>
          <p:nvPr/>
        </p:nvSpPr>
        <p:spPr>
          <a:xfrm>
            <a:off x="2730730" y="4239505"/>
            <a:ext cx="2795617" cy="338554"/>
          </a:xfrm>
          <a:prstGeom prst="rect">
            <a:avLst/>
          </a:prstGeom>
          <a:noFill/>
        </p:spPr>
        <p:txBody>
          <a:bodyPr wrap="square" rtlCol="0">
            <a:spAutoFit/>
          </a:bodyPr>
          <a:lstStyle/>
          <a:p>
            <a:r>
              <a:rPr lang="en-US" sz="1600" dirty="0">
                <a:latin typeface="Times New Roman" charset="0"/>
                <a:ea typeface="Times New Roman" charset="0"/>
                <a:cs typeface="Times New Roman" charset="0"/>
              </a:rPr>
              <a:t>3</a:t>
            </a:r>
            <a:r>
              <a:rPr lang="en-US" sz="1600" baseline="30000" dirty="0">
                <a:latin typeface="Times New Roman" charset="0"/>
                <a:ea typeface="Times New Roman" charset="0"/>
                <a:cs typeface="Times New Roman" charset="0"/>
              </a:rPr>
              <a:t>rd</a:t>
            </a:r>
            <a:r>
              <a:rPr lang="en-US" sz="1600" dirty="0">
                <a:latin typeface="Times New Roman" charset="0"/>
                <a:ea typeface="Times New Roman" charset="0"/>
                <a:cs typeface="Times New Roman" charset="0"/>
              </a:rPr>
              <a:t> </a:t>
            </a:r>
            <a:r>
              <a:rPr lang="en-US" sz="1600" dirty="0" err="1" smtClean="0">
                <a:latin typeface="Times New Roman" charset="0"/>
                <a:ea typeface="Times New Roman" charset="0"/>
                <a:cs typeface="Times New Roman" charset="0"/>
              </a:rPr>
              <a:t>OpenFlow</a:t>
            </a:r>
            <a:r>
              <a:rPr lang="en-US" sz="1600" dirty="0" smtClean="0">
                <a:latin typeface="Times New Roman" charset="0"/>
                <a:ea typeface="Times New Roman" charset="0"/>
                <a:cs typeface="Times New Roman" charset="0"/>
              </a:rPr>
              <a:t> Echo </a:t>
            </a:r>
            <a:r>
              <a:rPr lang="en-US" sz="1600" dirty="0">
                <a:latin typeface="Times New Roman" charset="0"/>
                <a:ea typeface="Times New Roman" charset="0"/>
                <a:cs typeface="Times New Roman" charset="0"/>
              </a:rPr>
              <a:t>Request</a:t>
            </a:r>
          </a:p>
        </p:txBody>
      </p:sp>
      <p:sp>
        <p:nvSpPr>
          <p:cNvPr id="28" name="Multiply 27"/>
          <p:cNvSpPr/>
          <p:nvPr/>
        </p:nvSpPr>
        <p:spPr>
          <a:xfrm>
            <a:off x="5444057" y="2231127"/>
            <a:ext cx="647722" cy="1205636"/>
          </a:xfrm>
          <a:prstGeom prst="mathMultiply">
            <a:avLst/>
          </a:prstGeom>
          <a:solidFill>
            <a:srgbClr val="FF0000"/>
          </a:solidFill>
          <a:ln>
            <a:solidFill>
              <a:srgbClr val="FF2644"/>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p>
        </p:txBody>
      </p:sp>
      <p:sp>
        <p:nvSpPr>
          <p:cNvPr id="29" name="Rounded Rectangular Callout 28"/>
          <p:cNvSpPr/>
          <p:nvPr/>
        </p:nvSpPr>
        <p:spPr>
          <a:xfrm>
            <a:off x="1505639" y="1475948"/>
            <a:ext cx="2152891" cy="590005"/>
          </a:xfrm>
          <a:prstGeom prst="wedgeRoundRectCallou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latin typeface="Times New Roman" charset="0"/>
                <a:ea typeface="Times New Roman" charset="0"/>
                <a:cs typeface="Times New Roman" charset="0"/>
              </a:rPr>
              <a:t>Wireless mesh node is down</a:t>
            </a:r>
          </a:p>
        </p:txBody>
      </p:sp>
      <p:sp>
        <p:nvSpPr>
          <p:cNvPr id="33" name="Rounded Rectangle 32"/>
          <p:cNvSpPr/>
          <p:nvPr/>
        </p:nvSpPr>
        <p:spPr>
          <a:xfrm>
            <a:off x="3658532" y="5238067"/>
            <a:ext cx="346309" cy="328281"/>
          </a:xfrm>
          <a:prstGeom prst="roundRect">
            <a:avLst/>
          </a:prstGeom>
          <a:noFill/>
          <a:ln w="22225">
            <a:solidFill>
              <a:srgbClr val="7030A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p>
        </p:txBody>
      </p:sp>
      <p:sp>
        <p:nvSpPr>
          <p:cNvPr id="30" name="Rectangle 29">
            <a:extLst>
              <a:ext uri="{FF2B5EF4-FFF2-40B4-BE49-F238E27FC236}">
                <a16:creationId xmlns="" xmlns:a16="http://schemas.microsoft.com/office/drawing/2014/main" id="{A39DF59D-0023-4990-AF2F-7C8C75F9A8C4}"/>
              </a:ext>
            </a:extLst>
          </p:cNvPr>
          <p:cNvSpPr/>
          <p:nvPr/>
        </p:nvSpPr>
        <p:spPr>
          <a:xfrm>
            <a:off x="208419" y="5627635"/>
            <a:ext cx="4511690" cy="338554"/>
          </a:xfrm>
          <a:prstGeom prst="rect">
            <a:avLst/>
          </a:prstGeom>
        </p:spPr>
        <p:txBody>
          <a:bodyPr wrap="square">
            <a:spAutoFit/>
          </a:bodyPr>
          <a:lstStyle/>
          <a:p>
            <a:r>
              <a:rPr lang="en-US" sz="1600" b="1" dirty="0" err="1">
                <a:solidFill>
                  <a:srgbClr val="FF0000"/>
                </a:solidFill>
                <a:latin typeface="Times New Roman" charset="0"/>
                <a:ea typeface="Times New Roman" charset="0"/>
                <a:cs typeface="Times New Roman" charset="0"/>
              </a:rPr>
              <a:t>Echo_request</a:t>
            </a:r>
            <a:r>
              <a:rPr lang="en-US" sz="1600" b="1" dirty="0">
                <a:solidFill>
                  <a:srgbClr val="FF0000"/>
                </a:solidFill>
                <a:latin typeface="Times New Roman" charset="0"/>
                <a:ea typeface="Times New Roman" charset="0"/>
                <a:cs typeface="Times New Roman" charset="0"/>
              </a:rPr>
              <a:t> interval			</a:t>
            </a:r>
            <a:r>
              <a:rPr lang="en-US" sz="1600" b="1" dirty="0" smtClean="0">
                <a:solidFill>
                  <a:srgbClr val="FF0000"/>
                </a:solidFill>
                <a:latin typeface="Times New Roman" charset="0"/>
                <a:ea typeface="Times New Roman" charset="0"/>
                <a:cs typeface="Times New Roman" charset="0"/>
              </a:rPr>
              <a:t>=   </a:t>
            </a:r>
            <a:r>
              <a:rPr lang="en-US" sz="1600" b="1" dirty="0">
                <a:solidFill>
                  <a:srgbClr val="7030A0"/>
                </a:solidFill>
                <a:latin typeface="Times New Roman" charset="0"/>
                <a:ea typeface="Times New Roman" charset="0"/>
                <a:cs typeface="Times New Roman" charset="0"/>
              </a:rPr>
              <a:t>3</a:t>
            </a:r>
          </a:p>
        </p:txBody>
      </p:sp>
      <p:sp>
        <p:nvSpPr>
          <p:cNvPr id="32" name="Rectangle 31">
            <a:extLst>
              <a:ext uri="{FF2B5EF4-FFF2-40B4-BE49-F238E27FC236}">
                <a16:creationId xmlns="" xmlns:a16="http://schemas.microsoft.com/office/drawing/2014/main" id="{736C86FF-3E6E-425B-AF54-B6B16CBDAE99}"/>
              </a:ext>
            </a:extLst>
          </p:cNvPr>
          <p:cNvSpPr/>
          <p:nvPr/>
        </p:nvSpPr>
        <p:spPr>
          <a:xfrm>
            <a:off x="208419" y="6065235"/>
            <a:ext cx="4511690" cy="338554"/>
          </a:xfrm>
          <a:prstGeom prst="rect">
            <a:avLst/>
          </a:prstGeom>
        </p:spPr>
        <p:txBody>
          <a:bodyPr wrap="square">
            <a:spAutoFit/>
          </a:bodyPr>
          <a:lstStyle/>
          <a:p>
            <a:r>
              <a:rPr lang="en-US" sz="1600" b="1" dirty="0" err="1">
                <a:solidFill>
                  <a:srgbClr val="FF0000"/>
                </a:solidFill>
                <a:latin typeface="Times New Roman" charset="0"/>
                <a:ea typeface="Times New Roman" charset="0"/>
                <a:cs typeface="Times New Roman" charset="0"/>
              </a:rPr>
              <a:t>Socket_Timeout</a:t>
            </a:r>
            <a:r>
              <a:rPr lang="en-US" sz="1600" b="1" dirty="0">
                <a:solidFill>
                  <a:srgbClr val="FF0000"/>
                </a:solidFill>
                <a:latin typeface="Times New Roman" charset="0"/>
                <a:ea typeface="Times New Roman" charset="0"/>
                <a:cs typeface="Times New Roman" charset="0"/>
              </a:rPr>
              <a:t>				</a:t>
            </a:r>
            <a:r>
              <a:rPr lang="en-US" sz="1600" b="1" dirty="0" smtClean="0">
                <a:solidFill>
                  <a:srgbClr val="FF0000"/>
                </a:solidFill>
                <a:latin typeface="Times New Roman" charset="0"/>
                <a:ea typeface="Times New Roman" charset="0"/>
                <a:cs typeface="Times New Roman" charset="0"/>
              </a:rPr>
              <a:t>=   </a:t>
            </a:r>
            <a:r>
              <a:rPr lang="en-US" sz="1600" b="1" dirty="0">
                <a:solidFill>
                  <a:srgbClr val="7030A0"/>
                </a:solidFill>
                <a:latin typeface="Times New Roman" charset="0"/>
                <a:ea typeface="Times New Roman" charset="0"/>
                <a:cs typeface="Times New Roman" charset="0"/>
              </a:rPr>
              <a:t>5</a:t>
            </a:r>
          </a:p>
        </p:txBody>
      </p:sp>
      <p:sp>
        <p:nvSpPr>
          <p:cNvPr id="26" name="Rounded Rectangle 25"/>
          <p:cNvSpPr/>
          <p:nvPr/>
        </p:nvSpPr>
        <p:spPr>
          <a:xfrm>
            <a:off x="3658531" y="5632771"/>
            <a:ext cx="346309" cy="328281"/>
          </a:xfrm>
          <a:prstGeom prst="roundRect">
            <a:avLst/>
          </a:prstGeom>
          <a:noFill/>
          <a:ln w="22225">
            <a:solidFill>
              <a:srgbClr val="7030A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p>
        </p:txBody>
      </p:sp>
      <p:sp>
        <p:nvSpPr>
          <p:cNvPr id="35" name="Rounded Rectangle 34"/>
          <p:cNvSpPr/>
          <p:nvPr/>
        </p:nvSpPr>
        <p:spPr>
          <a:xfrm>
            <a:off x="3658530" y="6048234"/>
            <a:ext cx="346309" cy="328281"/>
          </a:xfrm>
          <a:prstGeom prst="roundRect">
            <a:avLst/>
          </a:prstGeom>
          <a:noFill/>
          <a:ln w="22225">
            <a:solidFill>
              <a:srgbClr val="7030A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p>
        </p:txBody>
      </p:sp>
      <p:sp>
        <p:nvSpPr>
          <p:cNvPr id="36" name="Title 1">
            <a:extLst>
              <a:ext uri="{FF2B5EF4-FFF2-40B4-BE49-F238E27FC236}">
                <a16:creationId xmlns="" xmlns:a16="http://schemas.microsoft.com/office/drawing/2014/main" id="{A9FA7406-94FD-A24A-B944-EAAE20A9D84F}"/>
              </a:ext>
            </a:extLst>
          </p:cNvPr>
          <p:cNvSpPr txBox="1">
            <a:spLocks/>
          </p:cNvSpPr>
          <p:nvPr/>
        </p:nvSpPr>
        <p:spPr>
          <a:xfrm>
            <a:off x="231567" y="682061"/>
            <a:ext cx="8773535" cy="818602"/>
          </a:xfrm>
          <a:prstGeom prst="rect">
            <a:avLst/>
          </a:prstGeom>
        </p:spPr>
        <p:txBody>
          <a:bodyPr vert="horz" lIns="91440" tIns="45720" rIns="91440" bIns="45720" rtlCol="0" anchor="b">
            <a:noAutofit/>
          </a:bodyPr>
          <a:lstStyle>
            <a:lvl1pPr algn="ctr" defTabSz="457200" rtl="0" eaLnBrk="1" latinLnBrk="0" hangingPunct="1">
              <a:spcBef>
                <a:spcPct val="0"/>
              </a:spcBef>
              <a:buNone/>
              <a:defRPr sz="5400" kern="1200">
                <a:solidFill>
                  <a:schemeClr val="tx1"/>
                </a:solidFill>
                <a:latin typeface="+mj-lt"/>
                <a:ea typeface="+mj-ea"/>
                <a:cs typeface="+mj-cs"/>
              </a:defRPr>
            </a:lvl1pPr>
          </a:lstStyle>
          <a:p>
            <a:pPr algn="just"/>
            <a:r>
              <a:rPr lang="en-US" sz="2400" b="1" dirty="0">
                <a:solidFill>
                  <a:srgbClr val="C00000"/>
                </a:solidFill>
                <a:latin typeface="Times New Roman" panose="02020603050405020304" pitchFamily="18" charset="0"/>
                <a:cs typeface="Times New Roman" panose="02020603050405020304" pitchFamily="18" charset="0"/>
              </a:rPr>
              <a:t>Detection </a:t>
            </a:r>
            <a:r>
              <a:rPr lang="en-US" sz="2400" b="1">
                <a:solidFill>
                  <a:srgbClr val="C00000"/>
                </a:solidFill>
                <a:latin typeface="Times New Roman" panose="02020603050405020304" pitchFamily="18" charset="0"/>
                <a:cs typeface="Times New Roman" panose="02020603050405020304" pitchFamily="18" charset="0"/>
              </a:rPr>
              <a:t>of </a:t>
            </a:r>
            <a:r>
              <a:rPr lang="en-US" sz="2400" b="1" smtClean="0">
                <a:solidFill>
                  <a:srgbClr val="C00000"/>
                </a:solidFill>
                <a:latin typeface="Times New Roman" panose="02020603050405020304" pitchFamily="18" charset="0"/>
                <a:cs typeface="Times New Roman" panose="02020603050405020304" pitchFamily="18" charset="0"/>
              </a:rPr>
              <a:t>Failure/Unreachable </a:t>
            </a:r>
            <a:r>
              <a:rPr lang="en-US" sz="2400" b="1" dirty="0">
                <a:solidFill>
                  <a:srgbClr val="C00000"/>
                </a:solidFill>
                <a:latin typeface="Times New Roman" panose="02020603050405020304" pitchFamily="18" charset="0"/>
                <a:cs typeface="Times New Roman" panose="02020603050405020304" pitchFamily="18" charset="0"/>
              </a:rPr>
              <a:t>of </a:t>
            </a:r>
            <a:r>
              <a:rPr lang="en-US" sz="2400" b="1" dirty="0" smtClean="0">
                <a:solidFill>
                  <a:srgbClr val="C00000"/>
                </a:solidFill>
                <a:latin typeface="Times New Roman" panose="02020603050405020304" pitchFamily="18" charset="0"/>
                <a:cs typeface="Times New Roman" panose="02020603050405020304" pitchFamily="18" charset="0"/>
              </a:rPr>
              <a:t>Every </a:t>
            </a:r>
            <a:r>
              <a:rPr lang="en-US" sz="2400" b="1" dirty="0">
                <a:solidFill>
                  <a:srgbClr val="C00000"/>
                </a:solidFill>
                <a:latin typeface="Times New Roman" panose="02020603050405020304" pitchFamily="18" charset="0"/>
                <a:cs typeface="Times New Roman" panose="02020603050405020304" pitchFamily="18" charset="0"/>
              </a:rPr>
              <a:t>Wireless Mesh Node by Ryu Controller</a:t>
            </a:r>
          </a:p>
        </p:txBody>
      </p:sp>
    </p:spTree>
    <p:extLst>
      <p:ext uri="{BB962C8B-B14F-4D97-AF65-F5344CB8AC3E}">
        <p14:creationId xmlns:p14="http://schemas.microsoft.com/office/powerpoint/2010/main" val="172995048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F433C27C-55A5-46FF-A4D2-B63C53304DF0}" type="datetime1">
              <a:rPr lang="en-US" smtClean="0"/>
              <a:t>12/9/19</a:t>
            </a:fld>
            <a:endParaRPr lang="en-US" dirty="0"/>
          </a:p>
        </p:txBody>
      </p:sp>
      <p:sp>
        <p:nvSpPr>
          <p:cNvPr id="5" name="Slide Number Placeholder 4"/>
          <p:cNvSpPr>
            <a:spLocks noGrp="1"/>
          </p:cNvSpPr>
          <p:nvPr>
            <p:ph type="sldNum" sz="quarter" idx="4"/>
          </p:nvPr>
        </p:nvSpPr>
        <p:spPr/>
        <p:txBody>
          <a:bodyPr/>
          <a:lstStyle/>
          <a:p>
            <a:fld id="{2EF116DB-A468-3740-8B51-68F10C5D2402}" type="slidenum">
              <a:rPr lang="en-US" smtClean="0"/>
              <a:pPr/>
              <a:t>28</a:t>
            </a:fld>
            <a:endParaRPr lang="en-US" dirty="0"/>
          </a:p>
        </p:txBody>
      </p:sp>
      <p:sp>
        <p:nvSpPr>
          <p:cNvPr id="6" name="Title 1">
            <a:extLst>
              <a:ext uri="{FF2B5EF4-FFF2-40B4-BE49-F238E27FC236}">
                <a16:creationId xmlns="" xmlns:a16="http://schemas.microsoft.com/office/drawing/2014/main" id="{A9FA7406-94FD-A24A-B944-EAAE20A9D84F}"/>
              </a:ext>
            </a:extLst>
          </p:cNvPr>
          <p:cNvSpPr txBox="1">
            <a:spLocks/>
          </p:cNvSpPr>
          <p:nvPr/>
        </p:nvSpPr>
        <p:spPr>
          <a:xfrm>
            <a:off x="353152" y="617642"/>
            <a:ext cx="8333648" cy="520004"/>
          </a:xfrm>
          <a:prstGeom prst="rect">
            <a:avLst/>
          </a:prstGeom>
        </p:spPr>
        <p:txBody>
          <a:bodyPr vert="horz" lIns="91440" tIns="45720" rIns="91440" bIns="45720" rtlCol="0" anchor="b">
            <a:noAutofit/>
          </a:bodyPr>
          <a:lstStyle>
            <a:lvl1pPr algn="ctr" defTabSz="457200" rtl="0" eaLnBrk="1" latinLnBrk="0" hangingPunct="1">
              <a:spcBef>
                <a:spcPct val="0"/>
              </a:spcBef>
              <a:buNone/>
              <a:defRPr sz="5400" kern="1200">
                <a:solidFill>
                  <a:schemeClr val="tx1"/>
                </a:solidFill>
                <a:latin typeface="+mj-lt"/>
                <a:ea typeface="+mj-ea"/>
                <a:cs typeface="+mj-cs"/>
              </a:defRPr>
            </a:lvl1pPr>
          </a:lstStyle>
          <a:p>
            <a:pPr algn="just"/>
            <a:r>
              <a:rPr lang="en-US" sz="2400" b="1" dirty="0">
                <a:solidFill>
                  <a:srgbClr val="C00000"/>
                </a:solidFill>
                <a:latin typeface="Times New Roman" panose="02020603050405020304" pitchFamily="18" charset="0"/>
                <a:cs typeface="Times New Roman" panose="02020603050405020304" pitchFamily="18" charset="0"/>
              </a:rPr>
              <a:t>Rerouting Scenario for Control and Data plane</a:t>
            </a:r>
          </a:p>
        </p:txBody>
      </p:sp>
      <p:sp>
        <p:nvSpPr>
          <p:cNvPr id="7" name="Oval 6"/>
          <p:cNvSpPr/>
          <p:nvPr/>
        </p:nvSpPr>
        <p:spPr>
          <a:xfrm>
            <a:off x="1123404" y="2133206"/>
            <a:ext cx="470263" cy="404949"/>
          </a:xfrm>
          <a:prstGeom prst="ellipse">
            <a:avLst/>
          </a:prstGeom>
          <a:solidFill>
            <a:schemeClr val="accent2">
              <a:lumMod val="60000"/>
              <a:lumOff val="40000"/>
            </a:schemeClr>
          </a:solidFill>
          <a:ln>
            <a:solidFill>
              <a:schemeClr val="accent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latin typeface="Times New Roman" charset="0"/>
                <a:ea typeface="Times New Roman" charset="0"/>
                <a:cs typeface="Times New Roman" charset="0"/>
              </a:rPr>
              <a:t>4</a:t>
            </a:r>
          </a:p>
        </p:txBody>
      </p:sp>
      <p:sp>
        <p:nvSpPr>
          <p:cNvPr id="8" name="Oval 7"/>
          <p:cNvSpPr/>
          <p:nvPr/>
        </p:nvSpPr>
        <p:spPr>
          <a:xfrm>
            <a:off x="2085701" y="2133205"/>
            <a:ext cx="470263" cy="404949"/>
          </a:xfrm>
          <a:prstGeom prst="ellipse">
            <a:avLst/>
          </a:prstGeom>
          <a:solidFill>
            <a:schemeClr val="accent2">
              <a:lumMod val="60000"/>
              <a:lumOff val="40000"/>
            </a:schemeClr>
          </a:solidFill>
          <a:ln>
            <a:solidFill>
              <a:schemeClr val="accent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latin typeface="Times New Roman" charset="0"/>
                <a:ea typeface="Times New Roman" charset="0"/>
                <a:cs typeface="Times New Roman" charset="0"/>
              </a:rPr>
              <a:t>5</a:t>
            </a:r>
          </a:p>
        </p:txBody>
      </p:sp>
      <p:sp>
        <p:nvSpPr>
          <p:cNvPr id="9" name="Oval 8"/>
          <p:cNvSpPr/>
          <p:nvPr/>
        </p:nvSpPr>
        <p:spPr>
          <a:xfrm>
            <a:off x="3047997" y="2167642"/>
            <a:ext cx="470263" cy="404949"/>
          </a:xfrm>
          <a:prstGeom prst="ellipse">
            <a:avLst/>
          </a:prstGeom>
          <a:solidFill>
            <a:schemeClr val="accent2">
              <a:lumMod val="60000"/>
              <a:lumOff val="40000"/>
            </a:schemeClr>
          </a:solidFill>
          <a:ln>
            <a:solidFill>
              <a:schemeClr val="accent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latin typeface="Times New Roman" charset="0"/>
                <a:ea typeface="Times New Roman" charset="0"/>
                <a:cs typeface="Times New Roman" charset="0"/>
              </a:rPr>
              <a:t>6</a:t>
            </a:r>
          </a:p>
        </p:txBody>
      </p:sp>
      <p:sp>
        <p:nvSpPr>
          <p:cNvPr id="10" name="Oval 9"/>
          <p:cNvSpPr/>
          <p:nvPr/>
        </p:nvSpPr>
        <p:spPr>
          <a:xfrm>
            <a:off x="1123403" y="3267847"/>
            <a:ext cx="470263" cy="404949"/>
          </a:xfrm>
          <a:prstGeom prst="ellipse">
            <a:avLst/>
          </a:prstGeom>
          <a:solidFill>
            <a:schemeClr val="accent2">
              <a:lumMod val="60000"/>
              <a:lumOff val="40000"/>
            </a:schemeClr>
          </a:solidFill>
          <a:ln>
            <a:solidFill>
              <a:schemeClr val="accent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latin typeface="Times New Roman" charset="0"/>
                <a:ea typeface="Times New Roman" charset="0"/>
                <a:cs typeface="Times New Roman" charset="0"/>
              </a:rPr>
              <a:t>1</a:t>
            </a:r>
          </a:p>
        </p:txBody>
      </p:sp>
      <p:sp>
        <p:nvSpPr>
          <p:cNvPr id="11" name="Oval 10"/>
          <p:cNvSpPr/>
          <p:nvPr/>
        </p:nvSpPr>
        <p:spPr>
          <a:xfrm>
            <a:off x="2092233" y="3279647"/>
            <a:ext cx="470263" cy="404949"/>
          </a:xfrm>
          <a:prstGeom prst="ellipse">
            <a:avLst/>
          </a:prstGeom>
          <a:solidFill>
            <a:schemeClr val="accent2">
              <a:lumMod val="60000"/>
              <a:lumOff val="40000"/>
            </a:schemeClr>
          </a:solidFill>
          <a:ln>
            <a:solidFill>
              <a:schemeClr val="accent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latin typeface="Times New Roman" charset="0"/>
                <a:ea typeface="Times New Roman" charset="0"/>
                <a:cs typeface="Times New Roman" charset="0"/>
              </a:rPr>
              <a:t>2</a:t>
            </a:r>
          </a:p>
        </p:txBody>
      </p:sp>
      <p:sp>
        <p:nvSpPr>
          <p:cNvPr id="12" name="Oval 11"/>
          <p:cNvSpPr/>
          <p:nvPr/>
        </p:nvSpPr>
        <p:spPr>
          <a:xfrm>
            <a:off x="3061064" y="3314262"/>
            <a:ext cx="470263" cy="404949"/>
          </a:xfrm>
          <a:prstGeom prst="ellipse">
            <a:avLst/>
          </a:prstGeom>
          <a:solidFill>
            <a:schemeClr val="accent2">
              <a:lumMod val="60000"/>
              <a:lumOff val="40000"/>
            </a:schemeClr>
          </a:solidFill>
          <a:ln>
            <a:solidFill>
              <a:schemeClr val="accent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latin typeface="Times New Roman" charset="0"/>
                <a:ea typeface="Times New Roman" charset="0"/>
                <a:cs typeface="Times New Roman" charset="0"/>
              </a:rPr>
              <a:t>3</a:t>
            </a:r>
          </a:p>
        </p:txBody>
      </p:sp>
      <p:cxnSp>
        <p:nvCxnSpPr>
          <p:cNvPr id="25" name="Straight Connector 24"/>
          <p:cNvCxnSpPr>
            <a:stCxn id="7" idx="6"/>
            <a:endCxn id="8" idx="2"/>
          </p:cNvCxnSpPr>
          <p:nvPr/>
        </p:nvCxnSpPr>
        <p:spPr>
          <a:xfrm flipV="1">
            <a:off x="1593667" y="2335680"/>
            <a:ext cx="492034" cy="1"/>
          </a:xfrm>
          <a:prstGeom prst="line">
            <a:avLst/>
          </a:prstGeom>
          <a:ln w="12700">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flipV="1">
            <a:off x="2545078" y="2335677"/>
            <a:ext cx="492034" cy="1"/>
          </a:xfrm>
          <a:prstGeom prst="line">
            <a:avLst/>
          </a:prstGeom>
          <a:ln w="12700">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a:xfrm flipV="1">
            <a:off x="1554476" y="3499224"/>
            <a:ext cx="492034" cy="1"/>
          </a:xfrm>
          <a:prstGeom prst="line">
            <a:avLst/>
          </a:prstGeom>
          <a:ln w="12700">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flipV="1">
            <a:off x="2512421" y="3482119"/>
            <a:ext cx="492034" cy="1"/>
          </a:xfrm>
          <a:prstGeom prst="line">
            <a:avLst/>
          </a:prstGeom>
          <a:ln w="12700">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34" name="Straight Connector 33"/>
          <p:cNvCxnSpPr>
            <a:cxnSpLocks/>
            <a:endCxn id="7" idx="3"/>
          </p:cNvCxnSpPr>
          <p:nvPr/>
        </p:nvCxnSpPr>
        <p:spPr>
          <a:xfrm flipV="1">
            <a:off x="784226" y="2478852"/>
            <a:ext cx="408046" cy="422098"/>
          </a:xfrm>
          <a:prstGeom prst="line">
            <a:avLst/>
          </a:prstGeom>
          <a:ln w="12700">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37" name="Straight Connector 36"/>
          <p:cNvCxnSpPr>
            <a:cxnSpLocks/>
            <a:endCxn id="10" idx="1"/>
          </p:cNvCxnSpPr>
          <p:nvPr/>
        </p:nvCxnSpPr>
        <p:spPr>
          <a:xfrm>
            <a:off x="784226" y="2900950"/>
            <a:ext cx="408045" cy="426200"/>
          </a:xfrm>
          <a:prstGeom prst="line">
            <a:avLst/>
          </a:prstGeom>
          <a:ln w="12700">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39" name="Straight Connector 38"/>
          <p:cNvCxnSpPr>
            <a:cxnSpLocks/>
            <a:stCxn id="9" idx="5"/>
          </p:cNvCxnSpPr>
          <p:nvPr/>
        </p:nvCxnSpPr>
        <p:spPr>
          <a:xfrm>
            <a:off x="3449392" y="2513288"/>
            <a:ext cx="478174" cy="360843"/>
          </a:xfrm>
          <a:prstGeom prst="line">
            <a:avLst/>
          </a:prstGeom>
          <a:ln w="12700">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46" name="Straight Connector 45"/>
          <p:cNvCxnSpPr>
            <a:cxnSpLocks/>
            <a:stCxn id="12" idx="7"/>
          </p:cNvCxnSpPr>
          <p:nvPr/>
        </p:nvCxnSpPr>
        <p:spPr>
          <a:xfrm flipV="1">
            <a:off x="3462459" y="2874131"/>
            <a:ext cx="465107" cy="499434"/>
          </a:xfrm>
          <a:prstGeom prst="line">
            <a:avLst/>
          </a:prstGeom>
          <a:ln w="12700">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116" name="Straight Arrow Connector 115"/>
          <p:cNvCxnSpPr/>
          <p:nvPr/>
        </p:nvCxnSpPr>
        <p:spPr>
          <a:xfrm>
            <a:off x="1654624" y="2246020"/>
            <a:ext cx="391886" cy="0"/>
          </a:xfrm>
          <a:prstGeom prst="straightConnector1">
            <a:avLst/>
          </a:prstGeom>
          <a:ln>
            <a:solidFill>
              <a:srgbClr val="FF2644"/>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21" name="Straight Arrow Connector 120"/>
          <p:cNvCxnSpPr>
            <a:cxnSpLocks/>
          </p:cNvCxnSpPr>
          <p:nvPr/>
        </p:nvCxnSpPr>
        <p:spPr>
          <a:xfrm flipH="1">
            <a:off x="3584255" y="3076101"/>
            <a:ext cx="320466" cy="393670"/>
          </a:xfrm>
          <a:prstGeom prst="straightConnector1">
            <a:avLst/>
          </a:prstGeom>
          <a:ln>
            <a:solidFill>
              <a:srgbClr val="FF2644"/>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26" name="Straight Arrow Connector 125"/>
          <p:cNvCxnSpPr/>
          <p:nvPr/>
        </p:nvCxnSpPr>
        <p:spPr>
          <a:xfrm>
            <a:off x="2616922" y="2241664"/>
            <a:ext cx="391886" cy="0"/>
          </a:xfrm>
          <a:prstGeom prst="straightConnector1">
            <a:avLst/>
          </a:prstGeom>
          <a:ln>
            <a:solidFill>
              <a:srgbClr val="FF2644"/>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31" name="Straight Arrow Connector 130"/>
          <p:cNvCxnSpPr/>
          <p:nvPr/>
        </p:nvCxnSpPr>
        <p:spPr>
          <a:xfrm flipV="1">
            <a:off x="780794" y="2459783"/>
            <a:ext cx="330007" cy="323472"/>
          </a:xfrm>
          <a:prstGeom prst="straightConnector1">
            <a:avLst/>
          </a:prstGeom>
          <a:ln>
            <a:solidFill>
              <a:srgbClr val="FF2644"/>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34" name="Straight Arrow Connector 133"/>
          <p:cNvCxnSpPr/>
          <p:nvPr/>
        </p:nvCxnSpPr>
        <p:spPr>
          <a:xfrm>
            <a:off x="1635026" y="3580956"/>
            <a:ext cx="391886" cy="0"/>
          </a:xfrm>
          <a:prstGeom prst="straightConnector1">
            <a:avLst/>
          </a:prstGeom>
          <a:ln>
            <a:solidFill>
              <a:srgbClr val="FF2644"/>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35" name="Straight Arrow Connector 134"/>
          <p:cNvCxnSpPr/>
          <p:nvPr/>
        </p:nvCxnSpPr>
        <p:spPr>
          <a:xfrm>
            <a:off x="2629985" y="3574076"/>
            <a:ext cx="391886" cy="0"/>
          </a:xfrm>
          <a:prstGeom prst="straightConnector1">
            <a:avLst/>
          </a:prstGeom>
          <a:ln>
            <a:solidFill>
              <a:srgbClr val="FF2644"/>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36" name="Straight Arrow Connector 135"/>
          <p:cNvCxnSpPr/>
          <p:nvPr/>
        </p:nvCxnSpPr>
        <p:spPr>
          <a:xfrm>
            <a:off x="754547" y="3044121"/>
            <a:ext cx="342728" cy="351211"/>
          </a:xfrm>
          <a:prstGeom prst="straightConnector1">
            <a:avLst/>
          </a:prstGeom>
          <a:ln>
            <a:solidFill>
              <a:srgbClr val="FF2644"/>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39" name="Straight Connector 138"/>
          <p:cNvCxnSpPr>
            <a:stCxn id="11" idx="0"/>
            <a:endCxn id="8" idx="4"/>
          </p:cNvCxnSpPr>
          <p:nvPr/>
        </p:nvCxnSpPr>
        <p:spPr>
          <a:xfrm flipH="1" flipV="1">
            <a:off x="2320833" y="2538154"/>
            <a:ext cx="6532" cy="741493"/>
          </a:xfrm>
          <a:prstGeom prst="line">
            <a:avLst/>
          </a:prstGeom>
          <a:ln w="12700">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143" name="Straight Connector 142"/>
          <p:cNvCxnSpPr>
            <a:stCxn id="12" idx="0"/>
            <a:endCxn id="9" idx="4"/>
          </p:cNvCxnSpPr>
          <p:nvPr/>
        </p:nvCxnSpPr>
        <p:spPr>
          <a:xfrm flipH="1" flipV="1">
            <a:off x="3283129" y="2572591"/>
            <a:ext cx="13067" cy="741671"/>
          </a:xfrm>
          <a:prstGeom prst="line">
            <a:avLst/>
          </a:prstGeom>
          <a:ln w="12700">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148" name="Straight Connector 147"/>
          <p:cNvCxnSpPr>
            <a:stCxn id="10" idx="0"/>
            <a:endCxn id="7" idx="4"/>
          </p:cNvCxnSpPr>
          <p:nvPr/>
        </p:nvCxnSpPr>
        <p:spPr>
          <a:xfrm flipV="1">
            <a:off x="1358535" y="2538155"/>
            <a:ext cx="1" cy="729692"/>
          </a:xfrm>
          <a:prstGeom prst="line">
            <a:avLst/>
          </a:prstGeom>
          <a:ln w="12700">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154" name="Straight Arrow Connector 153"/>
          <p:cNvCxnSpPr/>
          <p:nvPr/>
        </p:nvCxnSpPr>
        <p:spPr>
          <a:xfrm>
            <a:off x="1631926" y="3373953"/>
            <a:ext cx="377176" cy="7235"/>
          </a:xfrm>
          <a:prstGeom prst="straightConnector1">
            <a:avLst/>
          </a:prstGeom>
          <a:ln>
            <a:solidFill>
              <a:srgbClr val="002060"/>
            </a:solidFill>
            <a:headEnd type="triangle"/>
            <a:tailEnd type="none"/>
          </a:ln>
        </p:spPr>
        <p:style>
          <a:lnRef idx="2">
            <a:schemeClr val="accent1"/>
          </a:lnRef>
          <a:fillRef idx="0">
            <a:schemeClr val="accent1"/>
          </a:fillRef>
          <a:effectRef idx="1">
            <a:schemeClr val="accent1"/>
          </a:effectRef>
          <a:fontRef idx="minor">
            <a:schemeClr val="tx1"/>
          </a:fontRef>
        </p:style>
      </p:cxnSp>
      <p:cxnSp>
        <p:nvCxnSpPr>
          <p:cNvPr id="157" name="Straight Arrow Connector 156"/>
          <p:cNvCxnSpPr/>
          <p:nvPr/>
        </p:nvCxnSpPr>
        <p:spPr>
          <a:xfrm flipV="1">
            <a:off x="915668" y="2601036"/>
            <a:ext cx="286982" cy="300086"/>
          </a:xfrm>
          <a:prstGeom prst="straightConnector1">
            <a:avLst/>
          </a:prstGeom>
          <a:ln>
            <a:solidFill>
              <a:srgbClr val="002060"/>
            </a:solidFill>
            <a:headEnd type="triangle"/>
            <a:tailEnd type="none"/>
          </a:ln>
        </p:spPr>
        <p:style>
          <a:lnRef idx="2">
            <a:schemeClr val="accent1"/>
          </a:lnRef>
          <a:fillRef idx="0">
            <a:schemeClr val="accent1"/>
          </a:fillRef>
          <a:effectRef idx="1">
            <a:schemeClr val="accent1"/>
          </a:effectRef>
          <a:fontRef idx="minor">
            <a:schemeClr val="tx1"/>
          </a:fontRef>
        </p:style>
      </p:cxnSp>
      <p:cxnSp>
        <p:nvCxnSpPr>
          <p:cNvPr id="160" name="Straight Arrow Connector 159"/>
          <p:cNvCxnSpPr/>
          <p:nvPr/>
        </p:nvCxnSpPr>
        <p:spPr>
          <a:xfrm flipH="1">
            <a:off x="2623731" y="2474307"/>
            <a:ext cx="379345" cy="0"/>
          </a:xfrm>
          <a:prstGeom prst="straightConnector1">
            <a:avLst/>
          </a:prstGeom>
          <a:ln>
            <a:solidFill>
              <a:srgbClr val="002060"/>
            </a:solidFill>
            <a:headEnd type="triangle"/>
            <a:tailEnd type="none"/>
          </a:ln>
        </p:spPr>
        <p:style>
          <a:lnRef idx="2">
            <a:schemeClr val="accent1"/>
          </a:lnRef>
          <a:fillRef idx="0">
            <a:schemeClr val="accent1"/>
          </a:fillRef>
          <a:effectRef idx="1">
            <a:schemeClr val="accent1"/>
          </a:effectRef>
          <a:fontRef idx="minor">
            <a:schemeClr val="tx1"/>
          </a:fontRef>
        </p:style>
      </p:cxnSp>
      <p:cxnSp>
        <p:nvCxnSpPr>
          <p:cNvPr id="166" name="Straight Arrow Connector 165"/>
          <p:cNvCxnSpPr/>
          <p:nvPr/>
        </p:nvCxnSpPr>
        <p:spPr>
          <a:xfrm flipH="1">
            <a:off x="3473703" y="2918237"/>
            <a:ext cx="314924" cy="347249"/>
          </a:xfrm>
          <a:prstGeom prst="straightConnector1">
            <a:avLst/>
          </a:prstGeom>
          <a:ln>
            <a:solidFill>
              <a:srgbClr val="002060"/>
            </a:solidFill>
            <a:headEnd type="triangle"/>
            <a:tailEnd type="none"/>
          </a:ln>
        </p:spPr>
        <p:style>
          <a:lnRef idx="2">
            <a:schemeClr val="accent1"/>
          </a:lnRef>
          <a:fillRef idx="0">
            <a:schemeClr val="accent1"/>
          </a:fillRef>
          <a:effectRef idx="1">
            <a:schemeClr val="accent1"/>
          </a:effectRef>
          <a:fontRef idx="minor">
            <a:schemeClr val="tx1"/>
          </a:fontRef>
        </p:style>
      </p:cxnSp>
      <p:cxnSp>
        <p:nvCxnSpPr>
          <p:cNvPr id="172" name="Straight Arrow Connector 171"/>
          <p:cNvCxnSpPr/>
          <p:nvPr/>
        </p:nvCxnSpPr>
        <p:spPr>
          <a:xfrm flipH="1" flipV="1">
            <a:off x="3435136" y="2620784"/>
            <a:ext cx="362951" cy="280165"/>
          </a:xfrm>
          <a:prstGeom prst="straightConnector1">
            <a:avLst/>
          </a:prstGeom>
          <a:ln>
            <a:solidFill>
              <a:srgbClr val="002060"/>
            </a:solidFill>
            <a:headEnd type="triangle"/>
            <a:tailEnd type="none"/>
          </a:ln>
        </p:spPr>
        <p:style>
          <a:lnRef idx="2">
            <a:schemeClr val="accent1"/>
          </a:lnRef>
          <a:fillRef idx="0">
            <a:schemeClr val="accent1"/>
          </a:fillRef>
          <a:effectRef idx="1">
            <a:schemeClr val="accent1"/>
          </a:effectRef>
          <a:fontRef idx="minor">
            <a:schemeClr val="tx1"/>
          </a:fontRef>
        </p:style>
      </p:cxnSp>
      <p:cxnSp>
        <p:nvCxnSpPr>
          <p:cNvPr id="176" name="Straight Arrow Connector 175"/>
          <p:cNvCxnSpPr/>
          <p:nvPr/>
        </p:nvCxnSpPr>
        <p:spPr>
          <a:xfrm>
            <a:off x="913705" y="2945107"/>
            <a:ext cx="286643" cy="301489"/>
          </a:xfrm>
          <a:prstGeom prst="straightConnector1">
            <a:avLst/>
          </a:prstGeom>
          <a:ln>
            <a:solidFill>
              <a:srgbClr val="002060"/>
            </a:solidFill>
            <a:headEnd type="triangle"/>
            <a:tailEnd type="none"/>
          </a:ln>
        </p:spPr>
        <p:style>
          <a:lnRef idx="2">
            <a:schemeClr val="accent1"/>
          </a:lnRef>
          <a:fillRef idx="0">
            <a:schemeClr val="accent1"/>
          </a:fillRef>
          <a:effectRef idx="1">
            <a:schemeClr val="accent1"/>
          </a:effectRef>
          <a:fontRef idx="minor">
            <a:schemeClr val="tx1"/>
          </a:fontRef>
        </p:style>
      </p:cxnSp>
      <p:sp>
        <p:nvSpPr>
          <p:cNvPr id="416" name="Oval 415"/>
          <p:cNvSpPr/>
          <p:nvPr/>
        </p:nvSpPr>
        <p:spPr>
          <a:xfrm>
            <a:off x="1119048" y="4614373"/>
            <a:ext cx="470263" cy="404949"/>
          </a:xfrm>
          <a:prstGeom prst="ellipse">
            <a:avLst/>
          </a:prstGeom>
          <a:solidFill>
            <a:schemeClr val="accent2">
              <a:lumMod val="60000"/>
              <a:lumOff val="40000"/>
            </a:schemeClr>
          </a:solidFill>
          <a:ln>
            <a:solidFill>
              <a:schemeClr val="accent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latin typeface="Times New Roman" charset="0"/>
                <a:ea typeface="Times New Roman" charset="0"/>
                <a:cs typeface="Times New Roman" charset="0"/>
              </a:rPr>
              <a:t>4</a:t>
            </a:r>
          </a:p>
        </p:txBody>
      </p:sp>
      <p:sp>
        <p:nvSpPr>
          <p:cNvPr id="417" name="Oval 416"/>
          <p:cNvSpPr/>
          <p:nvPr/>
        </p:nvSpPr>
        <p:spPr>
          <a:xfrm>
            <a:off x="2081345" y="4614372"/>
            <a:ext cx="470263" cy="404949"/>
          </a:xfrm>
          <a:prstGeom prst="ellipse">
            <a:avLst/>
          </a:prstGeom>
          <a:solidFill>
            <a:schemeClr val="accent2">
              <a:lumMod val="60000"/>
              <a:lumOff val="40000"/>
            </a:schemeClr>
          </a:solidFill>
          <a:ln>
            <a:solidFill>
              <a:schemeClr val="accent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latin typeface="Times New Roman" charset="0"/>
                <a:ea typeface="Times New Roman" charset="0"/>
                <a:cs typeface="Times New Roman" charset="0"/>
              </a:rPr>
              <a:t>5</a:t>
            </a:r>
          </a:p>
        </p:txBody>
      </p:sp>
      <p:sp>
        <p:nvSpPr>
          <p:cNvPr id="418" name="Oval 417"/>
          <p:cNvSpPr/>
          <p:nvPr/>
        </p:nvSpPr>
        <p:spPr>
          <a:xfrm>
            <a:off x="3043641" y="4648809"/>
            <a:ext cx="470263" cy="404949"/>
          </a:xfrm>
          <a:prstGeom prst="ellipse">
            <a:avLst/>
          </a:prstGeom>
          <a:solidFill>
            <a:schemeClr val="accent2">
              <a:lumMod val="60000"/>
              <a:lumOff val="40000"/>
            </a:schemeClr>
          </a:solidFill>
          <a:ln>
            <a:solidFill>
              <a:schemeClr val="accent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latin typeface="Times New Roman" charset="0"/>
                <a:ea typeface="Times New Roman" charset="0"/>
                <a:cs typeface="Times New Roman" charset="0"/>
              </a:rPr>
              <a:t>6</a:t>
            </a:r>
          </a:p>
        </p:txBody>
      </p:sp>
      <p:sp>
        <p:nvSpPr>
          <p:cNvPr id="419" name="Oval 418"/>
          <p:cNvSpPr/>
          <p:nvPr/>
        </p:nvSpPr>
        <p:spPr>
          <a:xfrm>
            <a:off x="1119047" y="5749014"/>
            <a:ext cx="470263" cy="404949"/>
          </a:xfrm>
          <a:prstGeom prst="ellipse">
            <a:avLst/>
          </a:prstGeom>
          <a:solidFill>
            <a:schemeClr val="accent2">
              <a:lumMod val="60000"/>
              <a:lumOff val="40000"/>
            </a:schemeClr>
          </a:solidFill>
          <a:ln>
            <a:solidFill>
              <a:schemeClr val="accent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latin typeface="Times New Roman" charset="0"/>
                <a:ea typeface="Times New Roman" charset="0"/>
                <a:cs typeface="Times New Roman" charset="0"/>
              </a:rPr>
              <a:t>1</a:t>
            </a:r>
          </a:p>
        </p:txBody>
      </p:sp>
      <p:sp>
        <p:nvSpPr>
          <p:cNvPr id="420" name="Oval 419"/>
          <p:cNvSpPr/>
          <p:nvPr/>
        </p:nvSpPr>
        <p:spPr>
          <a:xfrm>
            <a:off x="2087877" y="5760814"/>
            <a:ext cx="470263" cy="404949"/>
          </a:xfrm>
          <a:prstGeom prst="ellipse">
            <a:avLst/>
          </a:prstGeom>
          <a:solidFill>
            <a:schemeClr val="accent2">
              <a:lumMod val="60000"/>
              <a:lumOff val="40000"/>
            </a:schemeClr>
          </a:solidFill>
          <a:ln>
            <a:solidFill>
              <a:schemeClr val="accent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latin typeface="Times New Roman" charset="0"/>
                <a:ea typeface="Times New Roman" charset="0"/>
                <a:cs typeface="Times New Roman" charset="0"/>
              </a:rPr>
              <a:t>2</a:t>
            </a:r>
          </a:p>
        </p:txBody>
      </p:sp>
      <p:sp>
        <p:nvSpPr>
          <p:cNvPr id="421" name="Oval 420"/>
          <p:cNvSpPr/>
          <p:nvPr/>
        </p:nvSpPr>
        <p:spPr>
          <a:xfrm>
            <a:off x="3056708" y="5795429"/>
            <a:ext cx="470263" cy="404949"/>
          </a:xfrm>
          <a:prstGeom prst="ellipse">
            <a:avLst/>
          </a:prstGeom>
          <a:solidFill>
            <a:schemeClr val="accent2">
              <a:lumMod val="60000"/>
              <a:lumOff val="40000"/>
            </a:schemeClr>
          </a:solidFill>
          <a:ln>
            <a:solidFill>
              <a:schemeClr val="accent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latin typeface="Times New Roman" charset="0"/>
                <a:ea typeface="Times New Roman" charset="0"/>
                <a:cs typeface="Times New Roman" charset="0"/>
              </a:rPr>
              <a:t>3</a:t>
            </a:r>
          </a:p>
        </p:txBody>
      </p:sp>
      <p:cxnSp>
        <p:nvCxnSpPr>
          <p:cNvPr id="424" name="Straight Connector 423"/>
          <p:cNvCxnSpPr>
            <a:cxnSpLocks/>
            <a:stCxn id="421" idx="6"/>
          </p:cNvCxnSpPr>
          <p:nvPr/>
        </p:nvCxnSpPr>
        <p:spPr>
          <a:xfrm flipV="1">
            <a:off x="1589311" y="4816847"/>
            <a:ext cx="492034" cy="1"/>
          </a:xfrm>
          <a:prstGeom prst="line">
            <a:avLst/>
          </a:prstGeom>
          <a:ln w="12700">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425" name="Straight Connector 424"/>
          <p:cNvCxnSpPr/>
          <p:nvPr/>
        </p:nvCxnSpPr>
        <p:spPr>
          <a:xfrm flipV="1">
            <a:off x="2540722" y="4816844"/>
            <a:ext cx="492034" cy="1"/>
          </a:xfrm>
          <a:prstGeom prst="line">
            <a:avLst/>
          </a:prstGeom>
          <a:ln w="12700">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426" name="Straight Connector 425"/>
          <p:cNvCxnSpPr/>
          <p:nvPr/>
        </p:nvCxnSpPr>
        <p:spPr>
          <a:xfrm flipV="1">
            <a:off x="1550120" y="5980391"/>
            <a:ext cx="492034" cy="1"/>
          </a:xfrm>
          <a:prstGeom prst="line">
            <a:avLst/>
          </a:prstGeom>
          <a:ln w="12700">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427" name="Straight Connector 426"/>
          <p:cNvCxnSpPr/>
          <p:nvPr/>
        </p:nvCxnSpPr>
        <p:spPr>
          <a:xfrm flipV="1">
            <a:off x="2508065" y="5963286"/>
            <a:ext cx="492034" cy="1"/>
          </a:xfrm>
          <a:prstGeom prst="line">
            <a:avLst/>
          </a:prstGeom>
          <a:ln w="12700">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428" name="Straight Connector 427"/>
          <p:cNvCxnSpPr>
            <a:stCxn id="427" idx="6"/>
            <a:endCxn id="421" idx="3"/>
          </p:cNvCxnSpPr>
          <p:nvPr/>
        </p:nvCxnSpPr>
        <p:spPr>
          <a:xfrm flipV="1">
            <a:off x="779870" y="4960019"/>
            <a:ext cx="408046" cy="422098"/>
          </a:xfrm>
          <a:prstGeom prst="line">
            <a:avLst/>
          </a:prstGeom>
          <a:ln w="12700">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429" name="Straight Connector 428"/>
          <p:cNvCxnSpPr>
            <a:stCxn id="427" idx="6"/>
            <a:endCxn id="424" idx="1"/>
          </p:cNvCxnSpPr>
          <p:nvPr/>
        </p:nvCxnSpPr>
        <p:spPr>
          <a:xfrm>
            <a:off x="779870" y="5382117"/>
            <a:ext cx="408045" cy="426200"/>
          </a:xfrm>
          <a:prstGeom prst="line">
            <a:avLst/>
          </a:prstGeom>
          <a:ln w="12700">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430" name="Straight Connector 429"/>
          <p:cNvCxnSpPr>
            <a:cxnSpLocks/>
            <a:endCxn id="428" idx="2"/>
          </p:cNvCxnSpPr>
          <p:nvPr/>
        </p:nvCxnSpPr>
        <p:spPr>
          <a:xfrm>
            <a:off x="3445036" y="4994455"/>
            <a:ext cx="478174" cy="360843"/>
          </a:xfrm>
          <a:prstGeom prst="line">
            <a:avLst/>
          </a:prstGeom>
          <a:ln w="12700">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431" name="Straight Connector 430"/>
          <p:cNvCxnSpPr>
            <a:stCxn id="426" idx="7"/>
            <a:endCxn id="428" idx="2"/>
          </p:cNvCxnSpPr>
          <p:nvPr/>
        </p:nvCxnSpPr>
        <p:spPr>
          <a:xfrm flipV="1">
            <a:off x="3458103" y="5355298"/>
            <a:ext cx="465107" cy="499434"/>
          </a:xfrm>
          <a:prstGeom prst="line">
            <a:avLst/>
          </a:prstGeom>
          <a:ln w="12700">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443" name="Straight Arrow Connector 442"/>
          <p:cNvCxnSpPr/>
          <p:nvPr/>
        </p:nvCxnSpPr>
        <p:spPr>
          <a:xfrm>
            <a:off x="1650268" y="4727187"/>
            <a:ext cx="391886" cy="0"/>
          </a:xfrm>
          <a:prstGeom prst="straightConnector1">
            <a:avLst/>
          </a:prstGeom>
          <a:ln>
            <a:solidFill>
              <a:srgbClr val="FF2644"/>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444" name="Straight Arrow Connector 443"/>
          <p:cNvCxnSpPr/>
          <p:nvPr/>
        </p:nvCxnSpPr>
        <p:spPr>
          <a:xfrm>
            <a:off x="3548737" y="4955474"/>
            <a:ext cx="378026" cy="282778"/>
          </a:xfrm>
          <a:prstGeom prst="straightConnector1">
            <a:avLst/>
          </a:prstGeom>
          <a:ln>
            <a:solidFill>
              <a:srgbClr val="FF2644"/>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445" name="Straight Arrow Connector 444"/>
          <p:cNvCxnSpPr/>
          <p:nvPr/>
        </p:nvCxnSpPr>
        <p:spPr>
          <a:xfrm>
            <a:off x="2612566" y="4722831"/>
            <a:ext cx="391886" cy="0"/>
          </a:xfrm>
          <a:prstGeom prst="straightConnector1">
            <a:avLst/>
          </a:prstGeom>
          <a:ln>
            <a:solidFill>
              <a:srgbClr val="FF2644"/>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446" name="Straight Arrow Connector 445"/>
          <p:cNvCxnSpPr/>
          <p:nvPr/>
        </p:nvCxnSpPr>
        <p:spPr>
          <a:xfrm flipV="1">
            <a:off x="776438" y="4940950"/>
            <a:ext cx="330007" cy="323472"/>
          </a:xfrm>
          <a:prstGeom prst="straightConnector1">
            <a:avLst/>
          </a:prstGeom>
          <a:ln>
            <a:solidFill>
              <a:srgbClr val="FF2644"/>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447" name="Straight Arrow Connector 446"/>
          <p:cNvCxnSpPr/>
          <p:nvPr/>
        </p:nvCxnSpPr>
        <p:spPr>
          <a:xfrm>
            <a:off x="1591481" y="6062123"/>
            <a:ext cx="391886" cy="0"/>
          </a:xfrm>
          <a:prstGeom prst="straightConnector1">
            <a:avLst/>
          </a:prstGeom>
          <a:ln>
            <a:solidFill>
              <a:srgbClr val="FF2644"/>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448" name="Straight Arrow Connector 447"/>
          <p:cNvCxnSpPr/>
          <p:nvPr/>
        </p:nvCxnSpPr>
        <p:spPr>
          <a:xfrm>
            <a:off x="2625629" y="6055243"/>
            <a:ext cx="391886" cy="0"/>
          </a:xfrm>
          <a:prstGeom prst="straightConnector1">
            <a:avLst/>
          </a:prstGeom>
          <a:ln>
            <a:solidFill>
              <a:srgbClr val="FF2644"/>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449" name="Straight Arrow Connector 448"/>
          <p:cNvCxnSpPr/>
          <p:nvPr/>
        </p:nvCxnSpPr>
        <p:spPr>
          <a:xfrm>
            <a:off x="750191" y="5525288"/>
            <a:ext cx="342728" cy="351211"/>
          </a:xfrm>
          <a:prstGeom prst="straightConnector1">
            <a:avLst/>
          </a:prstGeom>
          <a:ln>
            <a:solidFill>
              <a:srgbClr val="FF2644"/>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450" name="Straight Connector 449"/>
          <p:cNvCxnSpPr>
            <a:cxnSpLocks/>
            <a:stCxn id="425" idx="0"/>
          </p:cNvCxnSpPr>
          <p:nvPr/>
        </p:nvCxnSpPr>
        <p:spPr>
          <a:xfrm flipH="1" flipV="1">
            <a:off x="2316477" y="5019321"/>
            <a:ext cx="6532" cy="741493"/>
          </a:xfrm>
          <a:prstGeom prst="line">
            <a:avLst/>
          </a:prstGeom>
          <a:ln w="12700">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451" name="Straight Connector 450"/>
          <p:cNvCxnSpPr>
            <a:cxnSpLocks/>
            <a:stCxn id="426" idx="0"/>
          </p:cNvCxnSpPr>
          <p:nvPr/>
        </p:nvCxnSpPr>
        <p:spPr>
          <a:xfrm flipH="1" flipV="1">
            <a:off x="3278773" y="5053758"/>
            <a:ext cx="13067" cy="741671"/>
          </a:xfrm>
          <a:prstGeom prst="line">
            <a:avLst/>
          </a:prstGeom>
          <a:ln w="12700">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452" name="Straight Connector 451"/>
          <p:cNvCxnSpPr>
            <a:stCxn id="424" idx="0"/>
            <a:endCxn id="421" idx="4"/>
          </p:cNvCxnSpPr>
          <p:nvPr/>
        </p:nvCxnSpPr>
        <p:spPr>
          <a:xfrm flipV="1">
            <a:off x="1354179" y="5019322"/>
            <a:ext cx="1" cy="729692"/>
          </a:xfrm>
          <a:prstGeom prst="line">
            <a:avLst/>
          </a:prstGeom>
          <a:ln w="12700">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453" name="Straight Arrow Connector 452"/>
          <p:cNvCxnSpPr/>
          <p:nvPr/>
        </p:nvCxnSpPr>
        <p:spPr>
          <a:xfrm>
            <a:off x="1627570" y="5881721"/>
            <a:ext cx="377176" cy="7235"/>
          </a:xfrm>
          <a:prstGeom prst="straightConnector1">
            <a:avLst/>
          </a:prstGeom>
          <a:ln>
            <a:solidFill>
              <a:srgbClr val="002060"/>
            </a:solidFill>
            <a:headEnd type="triangle"/>
            <a:tailEnd type="none"/>
          </a:ln>
        </p:spPr>
        <p:style>
          <a:lnRef idx="2">
            <a:schemeClr val="accent1"/>
          </a:lnRef>
          <a:fillRef idx="0">
            <a:schemeClr val="accent1"/>
          </a:fillRef>
          <a:effectRef idx="1">
            <a:schemeClr val="accent1"/>
          </a:effectRef>
          <a:fontRef idx="minor">
            <a:schemeClr val="tx1"/>
          </a:fontRef>
        </p:style>
      </p:cxnSp>
      <p:cxnSp>
        <p:nvCxnSpPr>
          <p:cNvPr id="454" name="Straight Arrow Connector 453"/>
          <p:cNvCxnSpPr/>
          <p:nvPr/>
        </p:nvCxnSpPr>
        <p:spPr>
          <a:xfrm flipV="1">
            <a:off x="911312" y="5082203"/>
            <a:ext cx="286982" cy="300086"/>
          </a:xfrm>
          <a:prstGeom prst="straightConnector1">
            <a:avLst/>
          </a:prstGeom>
          <a:ln>
            <a:solidFill>
              <a:srgbClr val="002060"/>
            </a:solidFill>
            <a:headEnd type="triangle"/>
            <a:tailEnd type="none"/>
          </a:ln>
        </p:spPr>
        <p:style>
          <a:lnRef idx="2">
            <a:schemeClr val="accent1"/>
          </a:lnRef>
          <a:fillRef idx="0">
            <a:schemeClr val="accent1"/>
          </a:fillRef>
          <a:effectRef idx="1">
            <a:schemeClr val="accent1"/>
          </a:effectRef>
          <a:fontRef idx="minor">
            <a:schemeClr val="tx1"/>
          </a:fontRef>
        </p:style>
      </p:cxnSp>
      <p:cxnSp>
        <p:nvCxnSpPr>
          <p:cNvPr id="455" name="Straight Arrow Connector 454"/>
          <p:cNvCxnSpPr/>
          <p:nvPr/>
        </p:nvCxnSpPr>
        <p:spPr>
          <a:xfrm flipH="1">
            <a:off x="2619375" y="4897893"/>
            <a:ext cx="379345" cy="0"/>
          </a:xfrm>
          <a:prstGeom prst="straightConnector1">
            <a:avLst/>
          </a:prstGeom>
          <a:ln>
            <a:solidFill>
              <a:srgbClr val="002060"/>
            </a:solidFill>
            <a:headEnd type="triangle"/>
            <a:tailEnd type="none"/>
          </a:ln>
        </p:spPr>
        <p:style>
          <a:lnRef idx="2">
            <a:schemeClr val="accent1"/>
          </a:lnRef>
          <a:fillRef idx="0">
            <a:schemeClr val="accent1"/>
          </a:fillRef>
          <a:effectRef idx="1">
            <a:schemeClr val="accent1"/>
          </a:effectRef>
          <a:fontRef idx="minor">
            <a:schemeClr val="tx1"/>
          </a:fontRef>
        </p:style>
      </p:cxnSp>
      <p:cxnSp>
        <p:nvCxnSpPr>
          <p:cNvPr id="456" name="Straight Arrow Connector 455"/>
          <p:cNvCxnSpPr/>
          <p:nvPr/>
        </p:nvCxnSpPr>
        <p:spPr>
          <a:xfrm flipH="1">
            <a:off x="3469347" y="5399404"/>
            <a:ext cx="314924" cy="347249"/>
          </a:xfrm>
          <a:prstGeom prst="straightConnector1">
            <a:avLst/>
          </a:prstGeom>
          <a:ln>
            <a:solidFill>
              <a:srgbClr val="002060"/>
            </a:solidFill>
            <a:headEnd type="triangle"/>
            <a:tailEnd type="none"/>
          </a:ln>
        </p:spPr>
        <p:style>
          <a:lnRef idx="2">
            <a:schemeClr val="accent1"/>
          </a:lnRef>
          <a:fillRef idx="0">
            <a:schemeClr val="accent1"/>
          </a:fillRef>
          <a:effectRef idx="1">
            <a:schemeClr val="accent1"/>
          </a:effectRef>
          <a:fontRef idx="minor">
            <a:schemeClr val="tx1"/>
          </a:fontRef>
        </p:style>
      </p:cxnSp>
      <p:cxnSp>
        <p:nvCxnSpPr>
          <p:cNvPr id="457" name="Straight Arrow Connector 456"/>
          <p:cNvCxnSpPr/>
          <p:nvPr/>
        </p:nvCxnSpPr>
        <p:spPr>
          <a:xfrm flipH="1" flipV="1">
            <a:off x="3430780" y="5101951"/>
            <a:ext cx="362951" cy="280165"/>
          </a:xfrm>
          <a:prstGeom prst="straightConnector1">
            <a:avLst/>
          </a:prstGeom>
          <a:ln>
            <a:solidFill>
              <a:srgbClr val="002060"/>
            </a:solidFill>
            <a:headEnd type="triangle"/>
            <a:tailEnd type="none"/>
          </a:ln>
        </p:spPr>
        <p:style>
          <a:lnRef idx="2">
            <a:schemeClr val="accent1"/>
          </a:lnRef>
          <a:fillRef idx="0">
            <a:schemeClr val="accent1"/>
          </a:fillRef>
          <a:effectRef idx="1">
            <a:schemeClr val="accent1"/>
          </a:effectRef>
          <a:fontRef idx="minor">
            <a:schemeClr val="tx1"/>
          </a:fontRef>
        </p:style>
      </p:cxnSp>
      <p:cxnSp>
        <p:nvCxnSpPr>
          <p:cNvPr id="458" name="Straight Arrow Connector 457"/>
          <p:cNvCxnSpPr/>
          <p:nvPr/>
        </p:nvCxnSpPr>
        <p:spPr>
          <a:xfrm>
            <a:off x="909349" y="5426274"/>
            <a:ext cx="286643" cy="301489"/>
          </a:xfrm>
          <a:prstGeom prst="straightConnector1">
            <a:avLst/>
          </a:prstGeom>
          <a:ln>
            <a:solidFill>
              <a:srgbClr val="002060"/>
            </a:solidFill>
            <a:headEnd type="triangle"/>
            <a:tailEnd type="none"/>
          </a:ln>
        </p:spPr>
        <p:style>
          <a:lnRef idx="2">
            <a:schemeClr val="accent1"/>
          </a:lnRef>
          <a:fillRef idx="0">
            <a:schemeClr val="accent1"/>
          </a:fillRef>
          <a:effectRef idx="1">
            <a:schemeClr val="accent1"/>
          </a:effectRef>
          <a:fontRef idx="minor">
            <a:schemeClr val="tx1"/>
          </a:fontRef>
        </p:style>
      </p:cxnSp>
      <p:cxnSp>
        <p:nvCxnSpPr>
          <p:cNvPr id="523" name="Straight Arrow Connector 522"/>
          <p:cNvCxnSpPr/>
          <p:nvPr/>
        </p:nvCxnSpPr>
        <p:spPr>
          <a:xfrm>
            <a:off x="517463" y="1332012"/>
            <a:ext cx="685187" cy="399"/>
          </a:xfrm>
          <a:prstGeom prst="straightConnector1">
            <a:avLst/>
          </a:prstGeom>
          <a:ln>
            <a:solidFill>
              <a:srgbClr val="FF2644"/>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525" name="TextBox 524"/>
          <p:cNvSpPr txBox="1"/>
          <p:nvPr/>
        </p:nvSpPr>
        <p:spPr>
          <a:xfrm>
            <a:off x="1182926" y="1177590"/>
            <a:ext cx="1232269" cy="311254"/>
          </a:xfrm>
          <a:prstGeom prst="rect">
            <a:avLst/>
          </a:prstGeom>
          <a:noFill/>
        </p:spPr>
        <p:txBody>
          <a:bodyPr wrap="square" rtlCol="0">
            <a:spAutoFit/>
          </a:bodyPr>
          <a:lstStyle/>
          <a:p>
            <a:r>
              <a:rPr lang="en-US" sz="1400" dirty="0">
                <a:latin typeface="Times New Roman" charset="0"/>
                <a:ea typeface="Times New Roman" charset="0"/>
                <a:cs typeface="Times New Roman" charset="0"/>
              </a:rPr>
              <a:t>Control Plane</a:t>
            </a:r>
          </a:p>
        </p:txBody>
      </p:sp>
      <p:cxnSp>
        <p:nvCxnSpPr>
          <p:cNvPr id="526" name="Straight Arrow Connector 525"/>
          <p:cNvCxnSpPr/>
          <p:nvPr/>
        </p:nvCxnSpPr>
        <p:spPr>
          <a:xfrm flipH="1" flipV="1">
            <a:off x="2670915" y="1339206"/>
            <a:ext cx="655609" cy="4898"/>
          </a:xfrm>
          <a:prstGeom prst="straightConnector1">
            <a:avLst/>
          </a:prstGeom>
          <a:ln>
            <a:solidFill>
              <a:srgbClr val="002060"/>
            </a:solidFill>
            <a:headEnd type="triangle"/>
            <a:tailEnd type="none"/>
          </a:ln>
        </p:spPr>
        <p:style>
          <a:lnRef idx="2">
            <a:schemeClr val="accent1"/>
          </a:lnRef>
          <a:fillRef idx="0">
            <a:schemeClr val="accent1"/>
          </a:fillRef>
          <a:effectRef idx="1">
            <a:schemeClr val="accent1"/>
          </a:effectRef>
          <a:fontRef idx="minor">
            <a:schemeClr val="tx1"/>
          </a:fontRef>
        </p:style>
      </p:cxnSp>
      <p:sp>
        <p:nvSpPr>
          <p:cNvPr id="529" name="TextBox 528"/>
          <p:cNvSpPr txBox="1"/>
          <p:nvPr/>
        </p:nvSpPr>
        <p:spPr>
          <a:xfrm>
            <a:off x="3339731" y="1183579"/>
            <a:ext cx="1232269" cy="311254"/>
          </a:xfrm>
          <a:prstGeom prst="rect">
            <a:avLst/>
          </a:prstGeom>
          <a:noFill/>
        </p:spPr>
        <p:txBody>
          <a:bodyPr wrap="square" rtlCol="0">
            <a:spAutoFit/>
          </a:bodyPr>
          <a:lstStyle/>
          <a:p>
            <a:r>
              <a:rPr lang="en-US" sz="1400" dirty="0">
                <a:latin typeface="Times New Roman" charset="0"/>
                <a:ea typeface="Times New Roman" charset="0"/>
                <a:cs typeface="Times New Roman" charset="0"/>
              </a:rPr>
              <a:t>Data Plane</a:t>
            </a:r>
          </a:p>
        </p:txBody>
      </p:sp>
      <p:pic>
        <p:nvPicPr>
          <p:cNvPr id="125" name="Picture 12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29160" y="3155143"/>
            <a:ext cx="588086" cy="457575"/>
          </a:xfrm>
          <a:prstGeom prst="rect">
            <a:avLst/>
          </a:prstGeom>
        </p:spPr>
      </p:pic>
      <p:sp>
        <p:nvSpPr>
          <p:cNvPr id="127" name="TextBox 126"/>
          <p:cNvSpPr txBox="1"/>
          <p:nvPr/>
        </p:nvSpPr>
        <p:spPr>
          <a:xfrm>
            <a:off x="243735" y="3612718"/>
            <a:ext cx="642935" cy="307777"/>
          </a:xfrm>
          <a:prstGeom prst="rect">
            <a:avLst/>
          </a:prstGeom>
          <a:noFill/>
        </p:spPr>
        <p:txBody>
          <a:bodyPr wrap="square" rtlCol="0">
            <a:spAutoFit/>
          </a:bodyPr>
          <a:lstStyle/>
          <a:p>
            <a:r>
              <a:rPr lang="en-US" sz="1400" b="1" dirty="0">
                <a:solidFill>
                  <a:srgbClr val="7030A0"/>
                </a:solidFill>
                <a:latin typeface="Times New Roman" charset="0"/>
                <a:ea typeface="Times New Roman" charset="0"/>
                <a:cs typeface="Times New Roman" charset="0"/>
              </a:rPr>
              <a:t>RYU</a:t>
            </a:r>
          </a:p>
        </p:txBody>
      </p:sp>
      <p:pic>
        <p:nvPicPr>
          <p:cNvPr id="130" name="Picture 129"/>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89109" y="5650656"/>
            <a:ext cx="588086" cy="457575"/>
          </a:xfrm>
          <a:prstGeom prst="rect">
            <a:avLst/>
          </a:prstGeom>
        </p:spPr>
      </p:pic>
      <p:sp>
        <p:nvSpPr>
          <p:cNvPr id="132" name="TextBox 131"/>
          <p:cNvSpPr txBox="1"/>
          <p:nvPr/>
        </p:nvSpPr>
        <p:spPr>
          <a:xfrm>
            <a:off x="203684" y="6108231"/>
            <a:ext cx="642935" cy="307777"/>
          </a:xfrm>
          <a:prstGeom prst="rect">
            <a:avLst/>
          </a:prstGeom>
          <a:noFill/>
        </p:spPr>
        <p:txBody>
          <a:bodyPr wrap="square" rtlCol="0">
            <a:spAutoFit/>
          </a:bodyPr>
          <a:lstStyle/>
          <a:p>
            <a:r>
              <a:rPr lang="en-US" sz="1400" b="1" dirty="0">
                <a:solidFill>
                  <a:srgbClr val="7030A0"/>
                </a:solidFill>
                <a:latin typeface="Times New Roman" charset="0"/>
                <a:ea typeface="Times New Roman" charset="0"/>
                <a:cs typeface="Times New Roman" charset="0"/>
              </a:rPr>
              <a:t>RYU</a:t>
            </a:r>
          </a:p>
        </p:txBody>
      </p:sp>
      <p:sp>
        <p:nvSpPr>
          <p:cNvPr id="182" name="Oval 181">
            <a:extLst>
              <a:ext uri="{FF2B5EF4-FFF2-40B4-BE49-F238E27FC236}">
                <a16:creationId xmlns="" xmlns:a16="http://schemas.microsoft.com/office/drawing/2014/main" id="{2D99A148-8B10-4C16-BA5D-4CC0DEBAD7BE}"/>
              </a:ext>
            </a:extLst>
          </p:cNvPr>
          <p:cNvSpPr/>
          <p:nvPr/>
        </p:nvSpPr>
        <p:spPr>
          <a:xfrm>
            <a:off x="5659381" y="2109950"/>
            <a:ext cx="470263" cy="404949"/>
          </a:xfrm>
          <a:prstGeom prst="ellipse">
            <a:avLst/>
          </a:prstGeom>
          <a:solidFill>
            <a:schemeClr val="accent2">
              <a:lumMod val="60000"/>
              <a:lumOff val="40000"/>
            </a:schemeClr>
          </a:solidFill>
          <a:ln>
            <a:solidFill>
              <a:schemeClr val="accent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latin typeface="Times New Roman" charset="0"/>
                <a:ea typeface="Times New Roman" charset="0"/>
                <a:cs typeface="Times New Roman" charset="0"/>
              </a:rPr>
              <a:t>4</a:t>
            </a:r>
          </a:p>
        </p:txBody>
      </p:sp>
      <p:sp>
        <p:nvSpPr>
          <p:cNvPr id="183" name="Oval 182">
            <a:extLst>
              <a:ext uri="{FF2B5EF4-FFF2-40B4-BE49-F238E27FC236}">
                <a16:creationId xmlns="" xmlns:a16="http://schemas.microsoft.com/office/drawing/2014/main" id="{158A1FBB-4CBB-4CF7-B754-37298E43A72C}"/>
              </a:ext>
            </a:extLst>
          </p:cNvPr>
          <p:cNvSpPr/>
          <p:nvPr/>
        </p:nvSpPr>
        <p:spPr>
          <a:xfrm>
            <a:off x="6621678" y="2109949"/>
            <a:ext cx="470263" cy="404949"/>
          </a:xfrm>
          <a:prstGeom prst="ellipse">
            <a:avLst/>
          </a:prstGeom>
          <a:solidFill>
            <a:schemeClr val="accent2">
              <a:lumMod val="60000"/>
              <a:lumOff val="40000"/>
            </a:schemeClr>
          </a:solidFill>
          <a:ln>
            <a:solidFill>
              <a:schemeClr val="accent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latin typeface="Times New Roman" charset="0"/>
                <a:ea typeface="Times New Roman" charset="0"/>
                <a:cs typeface="Times New Roman" charset="0"/>
              </a:rPr>
              <a:t>5</a:t>
            </a:r>
          </a:p>
        </p:txBody>
      </p:sp>
      <p:sp>
        <p:nvSpPr>
          <p:cNvPr id="184" name="Oval 183">
            <a:extLst>
              <a:ext uri="{FF2B5EF4-FFF2-40B4-BE49-F238E27FC236}">
                <a16:creationId xmlns="" xmlns:a16="http://schemas.microsoft.com/office/drawing/2014/main" id="{9CDBA484-F6D7-41ED-8B0F-941FD85007EC}"/>
              </a:ext>
            </a:extLst>
          </p:cNvPr>
          <p:cNvSpPr/>
          <p:nvPr/>
        </p:nvSpPr>
        <p:spPr>
          <a:xfrm>
            <a:off x="7583974" y="2144386"/>
            <a:ext cx="470263" cy="404949"/>
          </a:xfrm>
          <a:prstGeom prst="ellipse">
            <a:avLst/>
          </a:prstGeom>
          <a:solidFill>
            <a:schemeClr val="accent2">
              <a:lumMod val="60000"/>
              <a:lumOff val="40000"/>
            </a:schemeClr>
          </a:solidFill>
          <a:ln>
            <a:solidFill>
              <a:schemeClr val="accent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latin typeface="Times New Roman" charset="0"/>
                <a:ea typeface="Times New Roman" charset="0"/>
                <a:cs typeface="Times New Roman" charset="0"/>
              </a:rPr>
              <a:t>6</a:t>
            </a:r>
          </a:p>
        </p:txBody>
      </p:sp>
      <p:sp>
        <p:nvSpPr>
          <p:cNvPr id="188" name="Oval 187">
            <a:extLst>
              <a:ext uri="{FF2B5EF4-FFF2-40B4-BE49-F238E27FC236}">
                <a16:creationId xmlns="" xmlns:a16="http://schemas.microsoft.com/office/drawing/2014/main" id="{361B6F24-5595-4F94-8337-7F3E8700969D}"/>
              </a:ext>
            </a:extLst>
          </p:cNvPr>
          <p:cNvSpPr/>
          <p:nvPr/>
        </p:nvSpPr>
        <p:spPr>
          <a:xfrm>
            <a:off x="6628210" y="3256391"/>
            <a:ext cx="470263" cy="404949"/>
          </a:xfrm>
          <a:prstGeom prst="ellipse">
            <a:avLst/>
          </a:prstGeom>
          <a:solidFill>
            <a:schemeClr val="accent2">
              <a:lumMod val="60000"/>
              <a:lumOff val="40000"/>
            </a:schemeClr>
          </a:solidFill>
          <a:ln>
            <a:solidFill>
              <a:schemeClr val="accent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latin typeface="Times New Roman" charset="0"/>
                <a:ea typeface="Times New Roman" charset="0"/>
                <a:cs typeface="Times New Roman" charset="0"/>
              </a:rPr>
              <a:t>2</a:t>
            </a:r>
          </a:p>
        </p:txBody>
      </p:sp>
      <p:sp>
        <p:nvSpPr>
          <p:cNvPr id="189" name="Oval 188">
            <a:extLst>
              <a:ext uri="{FF2B5EF4-FFF2-40B4-BE49-F238E27FC236}">
                <a16:creationId xmlns="" xmlns:a16="http://schemas.microsoft.com/office/drawing/2014/main" id="{2DCD3A2D-5506-4871-9808-81A62443F267}"/>
              </a:ext>
            </a:extLst>
          </p:cNvPr>
          <p:cNvSpPr/>
          <p:nvPr/>
        </p:nvSpPr>
        <p:spPr>
          <a:xfrm>
            <a:off x="7597041" y="3291006"/>
            <a:ext cx="470263" cy="404949"/>
          </a:xfrm>
          <a:prstGeom prst="ellipse">
            <a:avLst/>
          </a:prstGeom>
          <a:solidFill>
            <a:schemeClr val="accent2">
              <a:lumMod val="60000"/>
              <a:lumOff val="40000"/>
            </a:schemeClr>
          </a:solidFill>
          <a:ln>
            <a:solidFill>
              <a:schemeClr val="accent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latin typeface="Times New Roman" charset="0"/>
                <a:ea typeface="Times New Roman" charset="0"/>
                <a:cs typeface="Times New Roman" charset="0"/>
              </a:rPr>
              <a:t>3</a:t>
            </a:r>
          </a:p>
        </p:txBody>
      </p:sp>
      <p:cxnSp>
        <p:nvCxnSpPr>
          <p:cNvPr id="192" name="Straight Connector 191">
            <a:extLst>
              <a:ext uri="{FF2B5EF4-FFF2-40B4-BE49-F238E27FC236}">
                <a16:creationId xmlns="" xmlns:a16="http://schemas.microsoft.com/office/drawing/2014/main" id="{058527BF-DC20-4F84-834C-5D04AB405BB7}"/>
              </a:ext>
            </a:extLst>
          </p:cNvPr>
          <p:cNvCxnSpPr>
            <a:stCxn id="182" idx="6"/>
            <a:endCxn id="183" idx="2"/>
          </p:cNvCxnSpPr>
          <p:nvPr/>
        </p:nvCxnSpPr>
        <p:spPr>
          <a:xfrm flipV="1">
            <a:off x="6129644" y="2312424"/>
            <a:ext cx="492034" cy="1"/>
          </a:xfrm>
          <a:prstGeom prst="line">
            <a:avLst/>
          </a:prstGeom>
          <a:ln w="12700">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193" name="Straight Connector 192">
            <a:extLst>
              <a:ext uri="{FF2B5EF4-FFF2-40B4-BE49-F238E27FC236}">
                <a16:creationId xmlns="" xmlns:a16="http://schemas.microsoft.com/office/drawing/2014/main" id="{C719D3DD-A6AA-472C-9E1C-E4AAD4D5A331}"/>
              </a:ext>
            </a:extLst>
          </p:cNvPr>
          <p:cNvCxnSpPr/>
          <p:nvPr/>
        </p:nvCxnSpPr>
        <p:spPr>
          <a:xfrm flipV="1">
            <a:off x="7081055" y="2312421"/>
            <a:ext cx="492034" cy="1"/>
          </a:xfrm>
          <a:prstGeom prst="line">
            <a:avLst/>
          </a:prstGeom>
          <a:ln w="12700">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195" name="Straight Connector 194">
            <a:extLst>
              <a:ext uri="{FF2B5EF4-FFF2-40B4-BE49-F238E27FC236}">
                <a16:creationId xmlns="" xmlns:a16="http://schemas.microsoft.com/office/drawing/2014/main" id="{6FDB34F8-208D-412C-B2C1-2D2CA81B47C6}"/>
              </a:ext>
            </a:extLst>
          </p:cNvPr>
          <p:cNvCxnSpPr/>
          <p:nvPr/>
        </p:nvCxnSpPr>
        <p:spPr>
          <a:xfrm flipV="1">
            <a:off x="7048398" y="3458863"/>
            <a:ext cx="492034" cy="1"/>
          </a:xfrm>
          <a:prstGeom prst="line">
            <a:avLst/>
          </a:prstGeom>
          <a:ln w="12700">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196" name="Straight Connector 195">
            <a:extLst>
              <a:ext uri="{FF2B5EF4-FFF2-40B4-BE49-F238E27FC236}">
                <a16:creationId xmlns="" xmlns:a16="http://schemas.microsoft.com/office/drawing/2014/main" id="{4B1007CB-210F-4B10-BF38-691ADA12392B}"/>
              </a:ext>
            </a:extLst>
          </p:cNvPr>
          <p:cNvCxnSpPr>
            <a:cxnSpLocks/>
            <a:endCxn id="182" idx="3"/>
          </p:cNvCxnSpPr>
          <p:nvPr/>
        </p:nvCxnSpPr>
        <p:spPr>
          <a:xfrm flipV="1">
            <a:off x="5320203" y="2455596"/>
            <a:ext cx="408046" cy="422098"/>
          </a:xfrm>
          <a:prstGeom prst="line">
            <a:avLst/>
          </a:prstGeom>
          <a:ln w="12700">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198" name="Straight Connector 197">
            <a:extLst>
              <a:ext uri="{FF2B5EF4-FFF2-40B4-BE49-F238E27FC236}">
                <a16:creationId xmlns="" xmlns:a16="http://schemas.microsoft.com/office/drawing/2014/main" id="{940425AB-2D82-45ED-87F5-7AD16BFA54B5}"/>
              </a:ext>
            </a:extLst>
          </p:cNvPr>
          <p:cNvCxnSpPr>
            <a:cxnSpLocks/>
            <a:stCxn id="184" idx="5"/>
          </p:cNvCxnSpPr>
          <p:nvPr/>
        </p:nvCxnSpPr>
        <p:spPr>
          <a:xfrm>
            <a:off x="7985369" y="2490032"/>
            <a:ext cx="478174" cy="360843"/>
          </a:xfrm>
          <a:prstGeom prst="line">
            <a:avLst/>
          </a:prstGeom>
          <a:ln w="12700">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199" name="Straight Connector 198">
            <a:extLst>
              <a:ext uri="{FF2B5EF4-FFF2-40B4-BE49-F238E27FC236}">
                <a16:creationId xmlns="" xmlns:a16="http://schemas.microsoft.com/office/drawing/2014/main" id="{24AF37A6-B23B-45F4-AA04-2B560F23DE31}"/>
              </a:ext>
            </a:extLst>
          </p:cNvPr>
          <p:cNvCxnSpPr>
            <a:cxnSpLocks/>
            <a:stCxn id="189" idx="7"/>
          </p:cNvCxnSpPr>
          <p:nvPr/>
        </p:nvCxnSpPr>
        <p:spPr>
          <a:xfrm flipV="1">
            <a:off x="7998436" y="2850875"/>
            <a:ext cx="465107" cy="499434"/>
          </a:xfrm>
          <a:prstGeom prst="line">
            <a:avLst/>
          </a:prstGeom>
          <a:ln w="12700">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200" name="Straight Arrow Connector 199">
            <a:extLst>
              <a:ext uri="{FF2B5EF4-FFF2-40B4-BE49-F238E27FC236}">
                <a16:creationId xmlns="" xmlns:a16="http://schemas.microsoft.com/office/drawing/2014/main" id="{87337857-F1DE-433C-B8EA-ABD9D2D10BCC}"/>
              </a:ext>
            </a:extLst>
          </p:cNvPr>
          <p:cNvCxnSpPr/>
          <p:nvPr/>
        </p:nvCxnSpPr>
        <p:spPr>
          <a:xfrm>
            <a:off x="6190601" y="2222764"/>
            <a:ext cx="391886" cy="0"/>
          </a:xfrm>
          <a:prstGeom prst="straightConnector1">
            <a:avLst/>
          </a:prstGeom>
          <a:ln>
            <a:solidFill>
              <a:srgbClr val="FF2644"/>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201" name="Straight Arrow Connector 200">
            <a:extLst>
              <a:ext uri="{FF2B5EF4-FFF2-40B4-BE49-F238E27FC236}">
                <a16:creationId xmlns="" xmlns:a16="http://schemas.microsoft.com/office/drawing/2014/main" id="{7EED091B-9228-478B-B30E-C91A80234B26}"/>
              </a:ext>
            </a:extLst>
          </p:cNvPr>
          <p:cNvCxnSpPr/>
          <p:nvPr/>
        </p:nvCxnSpPr>
        <p:spPr>
          <a:xfrm>
            <a:off x="8089070" y="2451051"/>
            <a:ext cx="378026" cy="282778"/>
          </a:xfrm>
          <a:prstGeom prst="straightConnector1">
            <a:avLst/>
          </a:prstGeom>
          <a:ln>
            <a:solidFill>
              <a:srgbClr val="FF2644"/>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202" name="Straight Arrow Connector 201">
            <a:extLst>
              <a:ext uri="{FF2B5EF4-FFF2-40B4-BE49-F238E27FC236}">
                <a16:creationId xmlns="" xmlns:a16="http://schemas.microsoft.com/office/drawing/2014/main" id="{D3D35EF8-5A5E-4A5A-A9E4-991673EF88B7}"/>
              </a:ext>
            </a:extLst>
          </p:cNvPr>
          <p:cNvCxnSpPr/>
          <p:nvPr/>
        </p:nvCxnSpPr>
        <p:spPr>
          <a:xfrm>
            <a:off x="7152899" y="2218408"/>
            <a:ext cx="391886" cy="0"/>
          </a:xfrm>
          <a:prstGeom prst="straightConnector1">
            <a:avLst/>
          </a:prstGeom>
          <a:ln>
            <a:solidFill>
              <a:srgbClr val="FF2644"/>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203" name="Straight Arrow Connector 202">
            <a:extLst>
              <a:ext uri="{FF2B5EF4-FFF2-40B4-BE49-F238E27FC236}">
                <a16:creationId xmlns="" xmlns:a16="http://schemas.microsoft.com/office/drawing/2014/main" id="{42A77AF6-4DA2-4F33-A514-B1312CCE029B}"/>
              </a:ext>
            </a:extLst>
          </p:cNvPr>
          <p:cNvCxnSpPr/>
          <p:nvPr/>
        </p:nvCxnSpPr>
        <p:spPr>
          <a:xfrm flipV="1">
            <a:off x="5316771" y="2436527"/>
            <a:ext cx="330007" cy="323472"/>
          </a:xfrm>
          <a:prstGeom prst="straightConnector1">
            <a:avLst/>
          </a:prstGeom>
          <a:ln>
            <a:solidFill>
              <a:srgbClr val="FF2644"/>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204" name="Straight Arrow Connector 203">
            <a:extLst>
              <a:ext uri="{FF2B5EF4-FFF2-40B4-BE49-F238E27FC236}">
                <a16:creationId xmlns="" xmlns:a16="http://schemas.microsoft.com/office/drawing/2014/main" id="{6FC9F64E-1C27-43FA-B2EF-97CD08E49B04}"/>
              </a:ext>
            </a:extLst>
          </p:cNvPr>
          <p:cNvCxnSpPr>
            <a:cxnSpLocks/>
          </p:cNvCxnSpPr>
          <p:nvPr/>
        </p:nvCxnSpPr>
        <p:spPr>
          <a:xfrm>
            <a:off x="6749636" y="2648494"/>
            <a:ext cx="0" cy="534359"/>
          </a:xfrm>
          <a:prstGeom prst="straightConnector1">
            <a:avLst/>
          </a:prstGeom>
          <a:ln>
            <a:solidFill>
              <a:srgbClr val="FF2644"/>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205" name="Straight Arrow Connector 204">
            <a:extLst>
              <a:ext uri="{FF2B5EF4-FFF2-40B4-BE49-F238E27FC236}">
                <a16:creationId xmlns="" xmlns:a16="http://schemas.microsoft.com/office/drawing/2014/main" id="{1FDDDF55-F331-441D-8C37-6E57ACC1B7D8}"/>
              </a:ext>
            </a:extLst>
          </p:cNvPr>
          <p:cNvCxnSpPr>
            <a:cxnSpLocks/>
          </p:cNvCxnSpPr>
          <p:nvPr/>
        </p:nvCxnSpPr>
        <p:spPr>
          <a:xfrm>
            <a:off x="7697184" y="2659444"/>
            <a:ext cx="0" cy="571326"/>
          </a:xfrm>
          <a:prstGeom prst="straightConnector1">
            <a:avLst/>
          </a:prstGeom>
          <a:ln>
            <a:solidFill>
              <a:srgbClr val="FF2644"/>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207" name="Straight Connector 206">
            <a:extLst>
              <a:ext uri="{FF2B5EF4-FFF2-40B4-BE49-F238E27FC236}">
                <a16:creationId xmlns="" xmlns:a16="http://schemas.microsoft.com/office/drawing/2014/main" id="{A82D2F5F-7D63-4254-9ADE-38EF866E73AD}"/>
              </a:ext>
            </a:extLst>
          </p:cNvPr>
          <p:cNvCxnSpPr>
            <a:stCxn id="188" idx="0"/>
            <a:endCxn id="183" idx="4"/>
          </p:cNvCxnSpPr>
          <p:nvPr/>
        </p:nvCxnSpPr>
        <p:spPr>
          <a:xfrm flipH="1" flipV="1">
            <a:off x="6856810" y="2514898"/>
            <a:ext cx="6532" cy="741493"/>
          </a:xfrm>
          <a:prstGeom prst="line">
            <a:avLst/>
          </a:prstGeom>
          <a:ln w="12700">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208" name="Straight Connector 207">
            <a:extLst>
              <a:ext uri="{FF2B5EF4-FFF2-40B4-BE49-F238E27FC236}">
                <a16:creationId xmlns="" xmlns:a16="http://schemas.microsoft.com/office/drawing/2014/main" id="{72507EE6-0EC1-405F-BDD3-9B7294F16A6F}"/>
              </a:ext>
            </a:extLst>
          </p:cNvPr>
          <p:cNvCxnSpPr>
            <a:stCxn id="189" idx="0"/>
            <a:endCxn id="184" idx="4"/>
          </p:cNvCxnSpPr>
          <p:nvPr/>
        </p:nvCxnSpPr>
        <p:spPr>
          <a:xfrm flipH="1" flipV="1">
            <a:off x="7819106" y="2549335"/>
            <a:ext cx="13067" cy="741671"/>
          </a:xfrm>
          <a:prstGeom prst="line">
            <a:avLst/>
          </a:prstGeom>
          <a:ln w="12700">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210" name="Straight Arrow Connector 209">
            <a:extLst>
              <a:ext uri="{FF2B5EF4-FFF2-40B4-BE49-F238E27FC236}">
                <a16:creationId xmlns="" xmlns:a16="http://schemas.microsoft.com/office/drawing/2014/main" id="{40D31CCB-1961-463B-8D94-735A9627A9D8}"/>
              </a:ext>
            </a:extLst>
          </p:cNvPr>
          <p:cNvCxnSpPr>
            <a:cxnSpLocks/>
          </p:cNvCxnSpPr>
          <p:nvPr/>
        </p:nvCxnSpPr>
        <p:spPr>
          <a:xfrm>
            <a:off x="6965959" y="2614916"/>
            <a:ext cx="0" cy="581792"/>
          </a:xfrm>
          <a:prstGeom prst="straightConnector1">
            <a:avLst/>
          </a:prstGeom>
          <a:ln>
            <a:solidFill>
              <a:srgbClr val="002060"/>
            </a:solidFill>
            <a:headEnd type="triangle"/>
            <a:tailEnd type="none"/>
          </a:ln>
        </p:spPr>
        <p:style>
          <a:lnRef idx="2">
            <a:schemeClr val="accent1"/>
          </a:lnRef>
          <a:fillRef idx="0">
            <a:schemeClr val="accent1"/>
          </a:fillRef>
          <a:effectRef idx="1">
            <a:schemeClr val="accent1"/>
          </a:effectRef>
          <a:fontRef idx="minor">
            <a:schemeClr val="tx1"/>
          </a:fontRef>
        </p:style>
      </p:cxnSp>
      <p:cxnSp>
        <p:nvCxnSpPr>
          <p:cNvPr id="211" name="Straight Arrow Connector 210">
            <a:extLst>
              <a:ext uri="{FF2B5EF4-FFF2-40B4-BE49-F238E27FC236}">
                <a16:creationId xmlns="" xmlns:a16="http://schemas.microsoft.com/office/drawing/2014/main" id="{F64A2AF6-E260-484F-A98C-E563E9CCD33F}"/>
              </a:ext>
            </a:extLst>
          </p:cNvPr>
          <p:cNvCxnSpPr/>
          <p:nvPr/>
        </p:nvCxnSpPr>
        <p:spPr>
          <a:xfrm flipV="1">
            <a:off x="5451645" y="2577780"/>
            <a:ext cx="286982" cy="300086"/>
          </a:xfrm>
          <a:prstGeom prst="straightConnector1">
            <a:avLst/>
          </a:prstGeom>
          <a:ln>
            <a:solidFill>
              <a:srgbClr val="002060"/>
            </a:solidFill>
            <a:headEnd type="triangle"/>
            <a:tailEnd type="none"/>
          </a:ln>
        </p:spPr>
        <p:style>
          <a:lnRef idx="2">
            <a:schemeClr val="accent1"/>
          </a:lnRef>
          <a:fillRef idx="0">
            <a:schemeClr val="accent1"/>
          </a:fillRef>
          <a:effectRef idx="1">
            <a:schemeClr val="accent1"/>
          </a:effectRef>
          <a:fontRef idx="minor">
            <a:schemeClr val="tx1"/>
          </a:fontRef>
        </p:style>
      </p:cxnSp>
      <p:cxnSp>
        <p:nvCxnSpPr>
          <p:cNvPr id="212" name="Straight Arrow Connector 211">
            <a:extLst>
              <a:ext uri="{FF2B5EF4-FFF2-40B4-BE49-F238E27FC236}">
                <a16:creationId xmlns="" xmlns:a16="http://schemas.microsoft.com/office/drawing/2014/main" id="{C7083D81-2083-453B-AFA1-CD258B582CC9}"/>
              </a:ext>
            </a:extLst>
          </p:cNvPr>
          <p:cNvCxnSpPr/>
          <p:nvPr/>
        </p:nvCxnSpPr>
        <p:spPr>
          <a:xfrm flipH="1">
            <a:off x="7193744" y="2436527"/>
            <a:ext cx="379345" cy="0"/>
          </a:xfrm>
          <a:prstGeom prst="straightConnector1">
            <a:avLst/>
          </a:prstGeom>
          <a:ln>
            <a:solidFill>
              <a:srgbClr val="002060"/>
            </a:solidFill>
            <a:headEnd type="triangle"/>
            <a:tailEnd type="none"/>
          </a:ln>
        </p:spPr>
        <p:style>
          <a:lnRef idx="2">
            <a:schemeClr val="accent1"/>
          </a:lnRef>
          <a:fillRef idx="0">
            <a:schemeClr val="accent1"/>
          </a:fillRef>
          <a:effectRef idx="1">
            <a:schemeClr val="accent1"/>
          </a:effectRef>
          <a:fontRef idx="minor">
            <a:schemeClr val="tx1"/>
          </a:fontRef>
        </p:style>
      </p:cxnSp>
      <p:cxnSp>
        <p:nvCxnSpPr>
          <p:cNvPr id="213" name="Straight Arrow Connector 212">
            <a:extLst>
              <a:ext uri="{FF2B5EF4-FFF2-40B4-BE49-F238E27FC236}">
                <a16:creationId xmlns="" xmlns:a16="http://schemas.microsoft.com/office/drawing/2014/main" id="{4856F24F-4B19-494F-ABD8-BB7041A53A8F}"/>
              </a:ext>
            </a:extLst>
          </p:cNvPr>
          <p:cNvCxnSpPr/>
          <p:nvPr/>
        </p:nvCxnSpPr>
        <p:spPr>
          <a:xfrm flipH="1">
            <a:off x="8009680" y="2894981"/>
            <a:ext cx="314924" cy="347249"/>
          </a:xfrm>
          <a:prstGeom prst="straightConnector1">
            <a:avLst/>
          </a:prstGeom>
          <a:ln>
            <a:solidFill>
              <a:srgbClr val="002060"/>
            </a:solidFill>
            <a:headEnd type="triangle"/>
            <a:tailEnd type="none"/>
          </a:ln>
        </p:spPr>
        <p:style>
          <a:lnRef idx="2">
            <a:schemeClr val="accent1"/>
          </a:lnRef>
          <a:fillRef idx="0">
            <a:schemeClr val="accent1"/>
          </a:fillRef>
          <a:effectRef idx="1">
            <a:schemeClr val="accent1"/>
          </a:effectRef>
          <a:fontRef idx="minor">
            <a:schemeClr val="tx1"/>
          </a:fontRef>
        </p:style>
      </p:cxnSp>
      <p:cxnSp>
        <p:nvCxnSpPr>
          <p:cNvPr id="214" name="Straight Arrow Connector 213">
            <a:extLst>
              <a:ext uri="{FF2B5EF4-FFF2-40B4-BE49-F238E27FC236}">
                <a16:creationId xmlns="" xmlns:a16="http://schemas.microsoft.com/office/drawing/2014/main" id="{BAD2AB9A-6F03-4920-A293-F8F9FB83F7E8}"/>
              </a:ext>
            </a:extLst>
          </p:cNvPr>
          <p:cNvCxnSpPr/>
          <p:nvPr/>
        </p:nvCxnSpPr>
        <p:spPr>
          <a:xfrm flipH="1" flipV="1">
            <a:off x="7971113" y="2597528"/>
            <a:ext cx="362951" cy="280165"/>
          </a:xfrm>
          <a:prstGeom prst="straightConnector1">
            <a:avLst/>
          </a:prstGeom>
          <a:ln>
            <a:solidFill>
              <a:srgbClr val="002060"/>
            </a:solidFill>
            <a:headEnd type="triangle"/>
            <a:tailEnd type="none"/>
          </a:ln>
        </p:spPr>
        <p:style>
          <a:lnRef idx="2">
            <a:schemeClr val="accent1"/>
          </a:lnRef>
          <a:fillRef idx="0">
            <a:schemeClr val="accent1"/>
          </a:fillRef>
          <a:effectRef idx="1">
            <a:schemeClr val="accent1"/>
          </a:effectRef>
          <a:fontRef idx="minor">
            <a:schemeClr val="tx1"/>
          </a:fontRef>
        </p:style>
      </p:cxnSp>
      <p:pic>
        <p:nvPicPr>
          <p:cNvPr id="216" name="Picture 215">
            <a:extLst>
              <a:ext uri="{FF2B5EF4-FFF2-40B4-BE49-F238E27FC236}">
                <a16:creationId xmlns="" xmlns:a16="http://schemas.microsoft.com/office/drawing/2014/main" id="{1F62CEBA-BCCE-45C6-85AF-8A042D09D27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765137" y="3131887"/>
            <a:ext cx="588086" cy="457575"/>
          </a:xfrm>
          <a:prstGeom prst="rect">
            <a:avLst/>
          </a:prstGeom>
        </p:spPr>
      </p:pic>
      <p:sp>
        <p:nvSpPr>
          <p:cNvPr id="217" name="TextBox 216">
            <a:extLst>
              <a:ext uri="{FF2B5EF4-FFF2-40B4-BE49-F238E27FC236}">
                <a16:creationId xmlns="" xmlns:a16="http://schemas.microsoft.com/office/drawing/2014/main" id="{84273E62-84DE-4907-AB65-D7E33C4D29DB}"/>
              </a:ext>
            </a:extLst>
          </p:cNvPr>
          <p:cNvSpPr txBox="1"/>
          <p:nvPr/>
        </p:nvSpPr>
        <p:spPr>
          <a:xfrm>
            <a:off x="4779712" y="3589462"/>
            <a:ext cx="642935" cy="307777"/>
          </a:xfrm>
          <a:prstGeom prst="rect">
            <a:avLst/>
          </a:prstGeom>
          <a:noFill/>
        </p:spPr>
        <p:txBody>
          <a:bodyPr wrap="square" rtlCol="0">
            <a:spAutoFit/>
          </a:bodyPr>
          <a:lstStyle/>
          <a:p>
            <a:r>
              <a:rPr lang="en-US" sz="1400" b="1" dirty="0">
                <a:solidFill>
                  <a:srgbClr val="7030A0"/>
                </a:solidFill>
                <a:latin typeface="Times New Roman" charset="0"/>
                <a:ea typeface="Times New Roman" charset="0"/>
                <a:cs typeface="Times New Roman" charset="0"/>
              </a:rPr>
              <a:t>RYU</a:t>
            </a:r>
          </a:p>
        </p:txBody>
      </p:sp>
      <p:sp>
        <p:nvSpPr>
          <p:cNvPr id="218" name="Oval 217">
            <a:extLst>
              <a:ext uri="{FF2B5EF4-FFF2-40B4-BE49-F238E27FC236}">
                <a16:creationId xmlns="" xmlns:a16="http://schemas.microsoft.com/office/drawing/2014/main" id="{6CF256A9-A1E0-447E-B6E8-5DE4BEA5E6EF}"/>
              </a:ext>
            </a:extLst>
          </p:cNvPr>
          <p:cNvSpPr/>
          <p:nvPr/>
        </p:nvSpPr>
        <p:spPr>
          <a:xfrm>
            <a:off x="5659381" y="4659668"/>
            <a:ext cx="470263" cy="404949"/>
          </a:xfrm>
          <a:prstGeom prst="ellipse">
            <a:avLst/>
          </a:prstGeom>
          <a:solidFill>
            <a:schemeClr val="accent2">
              <a:lumMod val="60000"/>
              <a:lumOff val="40000"/>
            </a:schemeClr>
          </a:solidFill>
          <a:ln>
            <a:solidFill>
              <a:schemeClr val="accent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latin typeface="Times New Roman" charset="0"/>
                <a:ea typeface="Times New Roman" charset="0"/>
                <a:cs typeface="Times New Roman" charset="0"/>
              </a:rPr>
              <a:t>4</a:t>
            </a:r>
          </a:p>
        </p:txBody>
      </p:sp>
      <p:sp>
        <p:nvSpPr>
          <p:cNvPr id="219" name="Oval 218">
            <a:extLst>
              <a:ext uri="{FF2B5EF4-FFF2-40B4-BE49-F238E27FC236}">
                <a16:creationId xmlns="" xmlns:a16="http://schemas.microsoft.com/office/drawing/2014/main" id="{2112B4BA-1BE7-4244-B452-16EDC493A221}"/>
              </a:ext>
            </a:extLst>
          </p:cNvPr>
          <p:cNvSpPr/>
          <p:nvPr/>
        </p:nvSpPr>
        <p:spPr>
          <a:xfrm>
            <a:off x="6621678" y="4659667"/>
            <a:ext cx="470263" cy="404949"/>
          </a:xfrm>
          <a:prstGeom prst="ellipse">
            <a:avLst/>
          </a:prstGeom>
          <a:solidFill>
            <a:schemeClr val="accent2">
              <a:lumMod val="60000"/>
              <a:lumOff val="40000"/>
            </a:schemeClr>
          </a:solidFill>
          <a:ln>
            <a:solidFill>
              <a:schemeClr val="accent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latin typeface="Times New Roman" charset="0"/>
                <a:ea typeface="Times New Roman" charset="0"/>
                <a:cs typeface="Times New Roman" charset="0"/>
              </a:rPr>
              <a:t>5</a:t>
            </a:r>
          </a:p>
        </p:txBody>
      </p:sp>
      <p:sp>
        <p:nvSpPr>
          <p:cNvPr id="220" name="Oval 219">
            <a:extLst>
              <a:ext uri="{FF2B5EF4-FFF2-40B4-BE49-F238E27FC236}">
                <a16:creationId xmlns="" xmlns:a16="http://schemas.microsoft.com/office/drawing/2014/main" id="{E8DD0EA6-968F-4E9D-A066-509F889BDAB8}"/>
              </a:ext>
            </a:extLst>
          </p:cNvPr>
          <p:cNvSpPr/>
          <p:nvPr/>
        </p:nvSpPr>
        <p:spPr>
          <a:xfrm>
            <a:off x="7583974" y="4694104"/>
            <a:ext cx="470263" cy="404949"/>
          </a:xfrm>
          <a:prstGeom prst="ellipse">
            <a:avLst/>
          </a:prstGeom>
          <a:solidFill>
            <a:schemeClr val="accent2">
              <a:lumMod val="60000"/>
              <a:lumOff val="40000"/>
            </a:schemeClr>
          </a:solidFill>
          <a:ln>
            <a:solidFill>
              <a:schemeClr val="accent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latin typeface="Times New Roman" charset="0"/>
                <a:ea typeface="Times New Roman" charset="0"/>
                <a:cs typeface="Times New Roman" charset="0"/>
              </a:rPr>
              <a:t>6</a:t>
            </a:r>
          </a:p>
        </p:txBody>
      </p:sp>
      <p:sp>
        <p:nvSpPr>
          <p:cNvPr id="221" name="Oval 220">
            <a:extLst>
              <a:ext uri="{FF2B5EF4-FFF2-40B4-BE49-F238E27FC236}">
                <a16:creationId xmlns="" xmlns:a16="http://schemas.microsoft.com/office/drawing/2014/main" id="{B0E19A9B-0E9F-41E0-AEBF-2CBE2ACD3231}"/>
              </a:ext>
            </a:extLst>
          </p:cNvPr>
          <p:cNvSpPr/>
          <p:nvPr/>
        </p:nvSpPr>
        <p:spPr>
          <a:xfrm>
            <a:off x="5659380" y="5794309"/>
            <a:ext cx="470263" cy="404949"/>
          </a:xfrm>
          <a:prstGeom prst="ellipse">
            <a:avLst/>
          </a:prstGeom>
          <a:solidFill>
            <a:schemeClr val="accent2">
              <a:lumMod val="60000"/>
              <a:lumOff val="40000"/>
            </a:schemeClr>
          </a:solidFill>
          <a:ln>
            <a:solidFill>
              <a:schemeClr val="accent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latin typeface="Times New Roman" charset="0"/>
                <a:ea typeface="Times New Roman" charset="0"/>
                <a:cs typeface="Times New Roman" charset="0"/>
              </a:rPr>
              <a:t>1</a:t>
            </a:r>
          </a:p>
        </p:txBody>
      </p:sp>
      <p:sp>
        <p:nvSpPr>
          <p:cNvPr id="223" name="Oval 222">
            <a:extLst>
              <a:ext uri="{FF2B5EF4-FFF2-40B4-BE49-F238E27FC236}">
                <a16:creationId xmlns="" xmlns:a16="http://schemas.microsoft.com/office/drawing/2014/main" id="{58299350-B3AF-4CF8-BF3C-348516D6495D}"/>
              </a:ext>
            </a:extLst>
          </p:cNvPr>
          <p:cNvSpPr/>
          <p:nvPr/>
        </p:nvSpPr>
        <p:spPr>
          <a:xfrm>
            <a:off x="7597041" y="5840724"/>
            <a:ext cx="470263" cy="404949"/>
          </a:xfrm>
          <a:prstGeom prst="ellipse">
            <a:avLst/>
          </a:prstGeom>
          <a:solidFill>
            <a:schemeClr val="accent2">
              <a:lumMod val="60000"/>
              <a:lumOff val="40000"/>
            </a:schemeClr>
          </a:solidFill>
          <a:ln>
            <a:solidFill>
              <a:schemeClr val="accent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latin typeface="Times New Roman" charset="0"/>
                <a:ea typeface="Times New Roman" charset="0"/>
                <a:cs typeface="Times New Roman" charset="0"/>
              </a:rPr>
              <a:t>3</a:t>
            </a:r>
          </a:p>
        </p:txBody>
      </p:sp>
      <p:cxnSp>
        <p:nvCxnSpPr>
          <p:cNvPr id="226" name="Straight Connector 225">
            <a:extLst>
              <a:ext uri="{FF2B5EF4-FFF2-40B4-BE49-F238E27FC236}">
                <a16:creationId xmlns="" xmlns:a16="http://schemas.microsoft.com/office/drawing/2014/main" id="{76CB932D-EA18-4304-AB7A-446E44D5706D}"/>
              </a:ext>
            </a:extLst>
          </p:cNvPr>
          <p:cNvCxnSpPr>
            <a:cxnSpLocks/>
          </p:cNvCxnSpPr>
          <p:nvPr/>
        </p:nvCxnSpPr>
        <p:spPr>
          <a:xfrm flipV="1">
            <a:off x="6129644" y="4862142"/>
            <a:ext cx="492034" cy="1"/>
          </a:xfrm>
          <a:prstGeom prst="line">
            <a:avLst/>
          </a:prstGeom>
          <a:ln w="12700">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227" name="Straight Connector 226">
            <a:extLst>
              <a:ext uri="{FF2B5EF4-FFF2-40B4-BE49-F238E27FC236}">
                <a16:creationId xmlns="" xmlns:a16="http://schemas.microsoft.com/office/drawing/2014/main" id="{14ED1968-15E7-4A4A-BD2E-0986A9EA1DFA}"/>
              </a:ext>
            </a:extLst>
          </p:cNvPr>
          <p:cNvCxnSpPr>
            <a:cxnSpLocks/>
          </p:cNvCxnSpPr>
          <p:nvPr/>
        </p:nvCxnSpPr>
        <p:spPr>
          <a:xfrm flipV="1">
            <a:off x="7081055" y="4862139"/>
            <a:ext cx="492034" cy="1"/>
          </a:xfrm>
          <a:prstGeom prst="line">
            <a:avLst/>
          </a:prstGeom>
          <a:ln w="12700">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230" name="Straight Connector 229">
            <a:extLst>
              <a:ext uri="{FF2B5EF4-FFF2-40B4-BE49-F238E27FC236}">
                <a16:creationId xmlns="" xmlns:a16="http://schemas.microsoft.com/office/drawing/2014/main" id="{0A95E191-4C51-477E-9412-AFA05237EFBE}"/>
              </a:ext>
            </a:extLst>
          </p:cNvPr>
          <p:cNvCxnSpPr>
            <a:cxnSpLocks/>
          </p:cNvCxnSpPr>
          <p:nvPr/>
        </p:nvCxnSpPr>
        <p:spPr>
          <a:xfrm flipV="1">
            <a:off x="5320203" y="5005314"/>
            <a:ext cx="408046" cy="422098"/>
          </a:xfrm>
          <a:prstGeom prst="line">
            <a:avLst/>
          </a:prstGeom>
          <a:ln w="12700">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231" name="Straight Connector 230">
            <a:extLst>
              <a:ext uri="{FF2B5EF4-FFF2-40B4-BE49-F238E27FC236}">
                <a16:creationId xmlns="" xmlns:a16="http://schemas.microsoft.com/office/drawing/2014/main" id="{1BD822D9-F2FB-4CD7-8C3A-F283958F890E}"/>
              </a:ext>
            </a:extLst>
          </p:cNvPr>
          <p:cNvCxnSpPr>
            <a:cxnSpLocks/>
          </p:cNvCxnSpPr>
          <p:nvPr/>
        </p:nvCxnSpPr>
        <p:spPr>
          <a:xfrm>
            <a:off x="5160444" y="5368201"/>
            <a:ext cx="408045" cy="426200"/>
          </a:xfrm>
          <a:prstGeom prst="line">
            <a:avLst/>
          </a:prstGeom>
          <a:ln w="12700">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232" name="Straight Connector 231">
            <a:extLst>
              <a:ext uri="{FF2B5EF4-FFF2-40B4-BE49-F238E27FC236}">
                <a16:creationId xmlns="" xmlns:a16="http://schemas.microsoft.com/office/drawing/2014/main" id="{9BBC4768-6FD5-4EEA-9865-2EB3E0A764D1}"/>
              </a:ext>
            </a:extLst>
          </p:cNvPr>
          <p:cNvCxnSpPr>
            <a:cxnSpLocks/>
          </p:cNvCxnSpPr>
          <p:nvPr/>
        </p:nvCxnSpPr>
        <p:spPr>
          <a:xfrm>
            <a:off x="7985369" y="5039750"/>
            <a:ext cx="478174" cy="360843"/>
          </a:xfrm>
          <a:prstGeom prst="line">
            <a:avLst/>
          </a:prstGeom>
          <a:ln w="12700">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233" name="Straight Connector 232">
            <a:extLst>
              <a:ext uri="{FF2B5EF4-FFF2-40B4-BE49-F238E27FC236}">
                <a16:creationId xmlns="" xmlns:a16="http://schemas.microsoft.com/office/drawing/2014/main" id="{A388E4A3-319B-4F7B-BB8A-67DC0A470C38}"/>
              </a:ext>
            </a:extLst>
          </p:cNvPr>
          <p:cNvCxnSpPr>
            <a:cxnSpLocks/>
          </p:cNvCxnSpPr>
          <p:nvPr/>
        </p:nvCxnSpPr>
        <p:spPr>
          <a:xfrm flipV="1">
            <a:off x="7998436" y="5400593"/>
            <a:ext cx="465107" cy="499434"/>
          </a:xfrm>
          <a:prstGeom prst="line">
            <a:avLst/>
          </a:prstGeom>
          <a:ln w="12700">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234" name="Straight Arrow Connector 233">
            <a:extLst>
              <a:ext uri="{FF2B5EF4-FFF2-40B4-BE49-F238E27FC236}">
                <a16:creationId xmlns="" xmlns:a16="http://schemas.microsoft.com/office/drawing/2014/main" id="{DF7FE2EF-FEBA-4B0F-BD44-1878E1F8E331}"/>
              </a:ext>
            </a:extLst>
          </p:cNvPr>
          <p:cNvCxnSpPr>
            <a:cxnSpLocks/>
          </p:cNvCxnSpPr>
          <p:nvPr/>
        </p:nvCxnSpPr>
        <p:spPr>
          <a:xfrm>
            <a:off x="6190601" y="4772482"/>
            <a:ext cx="391886" cy="0"/>
          </a:xfrm>
          <a:prstGeom prst="straightConnector1">
            <a:avLst/>
          </a:prstGeom>
          <a:ln>
            <a:solidFill>
              <a:srgbClr val="FF2644"/>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235" name="Straight Arrow Connector 234">
            <a:extLst>
              <a:ext uri="{FF2B5EF4-FFF2-40B4-BE49-F238E27FC236}">
                <a16:creationId xmlns="" xmlns:a16="http://schemas.microsoft.com/office/drawing/2014/main" id="{017826DB-2CC6-4CFD-BAB1-20460AC1C52D}"/>
              </a:ext>
            </a:extLst>
          </p:cNvPr>
          <p:cNvCxnSpPr>
            <a:cxnSpLocks/>
          </p:cNvCxnSpPr>
          <p:nvPr/>
        </p:nvCxnSpPr>
        <p:spPr>
          <a:xfrm>
            <a:off x="8089070" y="5000769"/>
            <a:ext cx="378026" cy="282778"/>
          </a:xfrm>
          <a:prstGeom prst="straightConnector1">
            <a:avLst/>
          </a:prstGeom>
          <a:ln>
            <a:solidFill>
              <a:srgbClr val="FF2644"/>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236" name="Straight Arrow Connector 235">
            <a:extLst>
              <a:ext uri="{FF2B5EF4-FFF2-40B4-BE49-F238E27FC236}">
                <a16:creationId xmlns="" xmlns:a16="http://schemas.microsoft.com/office/drawing/2014/main" id="{8F3B50E0-6866-466D-915F-DA5A4FDC0ECE}"/>
              </a:ext>
            </a:extLst>
          </p:cNvPr>
          <p:cNvCxnSpPr>
            <a:cxnSpLocks/>
          </p:cNvCxnSpPr>
          <p:nvPr/>
        </p:nvCxnSpPr>
        <p:spPr>
          <a:xfrm>
            <a:off x="7152899" y="4768126"/>
            <a:ext cx="391886" cy="0"/>
          </a:xfrm>
          <a:prstGeom prst="straightConnector1">
            <a:avLst/>
          </a:prstGeom>
          <a:ln>
            <a:solidFill>
              <a:srgbClr val="FF2644"/>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237" name="Straight Arrow Connector 236">
            <a:extLst>
              <a:ext uri="{FF2B5EF4-FFF2-40B4-BE49-F238E27FC236}">
                <a16:creationId xmlns="" xmlns:a16="http://schemas.microsoft.com/office/drawing/2014/main" id="{12FA1864-DA5C-40FC-89CA-B497067C1B50}"/>
              </a:ext>
            </a:extLst>
          </p:cNvPr>
          <p:cNvCxnSpPr>
            <a:cxnSpLocks/>
          </p:cNvCxnSpPr>
          <p:nvPr/>
        </p:nvCxnSpPr>
        <p:spPr>
          <a:xfrm flipV="1">
            <a:off x="5316771" y="4986245"/>
            <a:ext cx="330007" cy="323472"/>
          </a:xfrm>
          <a:prstGeom prst="straightConnector1">
            <a:avLst/>
          </a:prstGeom>
          <a:ln>
            <a:solidFill>
              <a:srgbClr val="FF2644"/>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240" name="Straight Arrow Connector 239">
            <a:extLst>
              <a:ext uri="{FF2B5EF4-FFF2-40B4-BE49-F238E27FC236}">
                <a16:creationId xmlns="" xmlns:a16="http://schemas.microsoft.com/office/drawing/2014/main" id="{8529F725-4710-406F-8888-2E1573C250EA}"/>
              </a:ext>
            </a:extLst>
          </p:cNvPr>
          <p:cNvCxnSpPr>
            <a:cxnSpLocks/>
          </p:cNvCxnSpPr>
          <p:nvPr/>
        </p:nvCxnSpPr>
        <p:spPr>
          <a:xfrm>
            <a:off x="5290524" y="5570583"/>
            <a:ext cx="342728" cy="351211"/>
          </a:xfrm>
          <a:prstGeom prst="straightConnector1">
            <a:avLst/>
          </a:prstGeom>
          <a:ln>
            <a:solidFill>
              <a:srgbClr val="FF2644"/>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242" name="Straight Connector 241">
            <a:extLst>
              <a:ext uri="{FF2B5EF4-FFF2-40B4-BE49-F238E27FC236}">
                <a16:creationId xmlns="" xmlns:a16="http://schemas.microsoft.com/office/drawing/2014/main" id="{C78ED9BF-DF61-4822-9AE7-0B2BA635452D}"/>
              </a:ext>
            </a:extLst>
          </p:cNvPr>
          <p:cNvCxnSpPr>
            <a:cxnSpLocks/>
          </p:cNvCxnSpPr>
          <p:nvPr/>
        </p:nvCxnSpPr>
        <p:spPr>
          <a:xfrm flipH="1" flipV="1">
            <a:off x="7819106" y="5099053"/>
            <a:ext cx="13067" cy="741671"/>
          </a:xfrm>
          <a:prstGeom prst="line">
            <a:avLst/>
          </a:prstGeom>
          <a:ln w="12700">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243" name="Straight Connector 242">
            <a:extLst>
              <a:ext uri="{FF2B5EF4-FFF2-40B4-BE49-F238E27FC236}">
                <a16:creationId xmlns="" xmlns:a16="http://schemas.microsoft.com/office/drawing/2014/main" id="{5824FA2F-E83E-4F58-B2E2-F8D82003DADB}"/>
              </a:ext>
            </a:extLst>
          </p:cNvPr>
          <p:cNvCxnSpPr>
            <a:cxnSpLocks/>
          </p:cNvCxnSpPr>
          <p:nvPr/>
        </p:nvCxnSpPr>
        <p:spPr>
          <a:xfrm flipV="1">
            <a:off x="5894512" y="5064617"/>
            <a:ext cx="1" cy="729692"/>
          </a:xfrm>
          <a:prstGeom prst="line">
            <a:avLst/>
          </a:prstGeom>
          <a:ln w="12700">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245" name="Straight Arrow Connector 244">
            <a:extLst>
              <a:ext uri="{FF2B5EF4-FFF2-40B4-BE49-F238E27FC236}">
                <a16:creationId xmlns="" xmlns:a16="http://schemas.microsoft.com/office/drawing/2014/main" id="{FADCE916-669B-43E3-ADCA-C30E287951F9}"/>
              </a:ext>
            </a:extLst>
          </p:cNvPr>
          <p:cNvCxnSpPr>
            <a:cxnSpLocks/>
          </p:cNvCxnSpPr>
          <p:nvPr/>
        </p:nvCxnSpPr>
        <p:spPr>
          <a:xfrm flipV="1">
            <a:off x="5451645" y="5127498"/>
            <a:ext cx="286982" cy="300086"/>
          </a:xfrm>
          <a:prstGeom prst="straightConnector1">
            <a:avLst/>
          </a:prstGeom>
          <a:ln>
            <a:solidFill>
              <a:srgbClr val="002060"/>
            </a:solidFill>
            <a:headEnd type="triangle"/>
            <a:tailEnd type="none"/>
          </a:ln>
        </p:spPr>
        <p:style>
          <a:lnRef idx="2">
            <a:schemeClr val="accent1"/>
          </a:lnRef>
          <a:fillRef idx="0">
            <a:schemeClr val="accent1"/>
          </a:fillRef>
          <a:effectRef idx="1">
            <a:schemeClr val="accent1"/>
          </a:effectRef>
          <a:fontRef idx="minor">
            <a:schemeClr val="tx1"/>
          </a:fontRef>
        </p:style>
      </p:cxnSp>
      <p:cxnSp>
        <p:nvCxnSpPr>
          <p:cNvPr id="246" name="Straight Arrow Connector 245">
            <a:extLst>
              <a:ext uri="{FF2B5EF4-FFF2-40B4-BE49-F238E27FC236}">
                <a16:creationId xmlns="" xmlns:a16="http://schemas.microsoft.com/office/drawing/2014/main" id="{62DEF06B-74D1-4F5F-AA39-BF001B48A715}"/>
              </a:ext>
            </a:extLst>
          </p:cNvPr>
          <p:cNvCxnSpPr>
            <a:cxnSpLocks/>
          </p:cNvCxnSpPr>
          <p:nvPr/>
        </p:nvCxnSpPr>
        <p:spPr>
          <a:xfrm flipH="1">
            <a:off x="7172232" y="4986245"/>
            <a:ext cx="379345" cy="0"/>
          </a:xfrm>
          <a:prstGeom prst="straightConnector1">
            <a:avLst/>
          </a:prstGeom>
          <a:ln>
            <a:solidFill>
              <a:srgbClr val="002060"/>
            </a:solidFill>
            <a:headEnd type="triangle"/>
            <a:tailEnd type="none"/>
          </a:ln>
        </p:spPr>
        <p:style>
          <a:lnRef idx="2">
            <a:schemeClr val="accent1"/>
          </a:lnRef>
          <a:fillRef idx="0">
            <a:schemeClr val="accent1"/>
          </a:fillRef>
          <a:effectRef idx="1">
            <a:schemeClr val="accent1"/>
          </a:effectRef>
          <a:fontRef idx="minor">
            <a:schemeClr val="tx1"/>
          </a:fontRef>
        </p:style>
      </p:cxnSp>
      <p:cxnSp>
        <p:nvCxnSpPr>
          <p:cNvPr id="247" name="Straight Arrow Connector 246">
            <a:extLst>
              <a:ext uri="{FF2B5EF4-FFF2-40B4-BE49-F238E27FC236}">
                <a16:creationId xmlns="" xmlns:a16="http://schemas.microsoft.com/office/drawing/2014/main" id="{519D03E0-40C4-4B91-978B-C29600F6C887}"/>
              </a:ext>
            </a:extLst>
          </p:cNvPr>
          <p:cNvCxnSpPr>
            <a:cxnSpLocks/>
          </p:cNvCxnSpPr>
          <p:nvPr/>
        </p:nvCxnSpPr>
        <p:spPr>
          <a:xfrm flipH="1">
            <a:off x="8009680" y="5444699"/>
            <a:ext cx="314924" cy="347249"/>
          </a:xfrm>
          <a:prstGeom prst="straightConnector1">
            <a:avLst/>
          </a:prstGeom>
          <a:ln>
            <a:solidFill>
              <a:srgbClr val="002060"/>
            </a:solidFill>
            <a:headEnd type="triangle"/>
            <a:tailEnd type="none"/>
          </a:ln>
        </p:spPr>
        <p:style>
          <a:lnRef idx="2">
            <a:schemeClr val="accent1"/>
          </a:lnRef>
          <a:fillRef idx="0">
            <a:schemeClr val="accent1"/>
          </a:fillRef>
          <a:effectRef idx="1">
            <a:schemeClr val="accent1"/>
          </a:effectRef>
          <a:fontRef idx="minor">
            <a:schemeClr val="tx1"/>
          </a:fontRef>
        </p:style>
      </p:cxnSp>
      <p:cxnSp>
        <p:nvCxnSpPr>
          <p:cNvPr id="248" name="Straight Arrow Connector 247">
            <a:extLst>
              <a:ext uri="{FF2B5EF4-FFF2-40B4-BE49-F238E27FC236}">
                <a16:creationId xmlns="" xmlns:a16="http://schemas.microsoft.com/office/drawing/2014/main" id="{D62C4343-9249-47DC-BD69-B400ECB2CAF4}"/>
              </a:ext>
            </a:extLst>
          </p:cNvPr>
          <p:cNvCxnSpPr>
            <a:cxnSpLocks/>
          </p:cNvCxnSpPr>
          <p:nvPr/>
        </p:nvCxnSpPr>
        <p:spPr>
          <a:xfrm flipH="1" flipV="1">
            <a:off x="7971113" y="5147246"/>
            <a:ext cx="362951" cy="280165"/>
          </a:xfrm>
          <a:prstGeom prst="straightConnector1">
            <a:avLst/>
          </a:prstGeom>
          <a:ln>
            <a:solidFill>
              <a:srgbClr val="002060"/>
            </a:solidFill>
            <a:headEnd type="triangle"/>
            <a:tailEnd type="none"/>
          </a:ln>
        </p:spPr>
        <p:style>
          <a:lnRef idx="2">
            <a:schemeClr val="accent1"/>
          </a:lnRef>
          <a:fillRef idx="0">
            <a:schemeClr val="accent1"/>
          </a:fillRef>
          <a:effectRef idx="1">
            <a:schemeClr val="accent1"/>
          </a:effectRef>
          <a:fontRef idx="minor">
            <a:schemeClr val="tx1"/>
          </a:fontRef>
        </p:style>
      </p:cxnSp>
      <p:cxnSp>
        <p:nvCxnSpPr>
          <p:cNvPr id="249" name="Straight Arrow Connector 248">
            <a:extLst>
              <a:ext uri="{FF2B5EF4-FFF2-40B4-BE49-F238E27FC236}">
                <a16:creationId xmlns="" xmlns:a16="http://schemas.microsoft.com/office/drawing/2014/main" id="{C5AEC0FD-97D0-4044-8C40-9C3EEB997B16}"/>
              </a:ext>
            </a:extLst>
          </p:cNvPr>
          <p:cNvCxnSpPr>
            <a:cxnSpLocks/>
          </p:cNvCxnSpPr>
          <p:nvPr/>
        </p:nvCxnSpPr>
        <p:spPr>
          <a:xfrm>
            <a:off x="5449682" y="5471569"/>
            <a:ext cx="286643" cy="301489"/>
          </a:xfrm>
          <a:prstGeom prst="straightConnector1">
            <a:avLst/>
          </a:prstGeom>
          <a:ln>
            <a:solidFill>
              <a:srgbClr val="002060"/>
            </a:solidFill>
            <a:headEnd type="triangle"/>
            <a:tailEnd type="none"/>
          </a:ln>
        </p:spPr>
        <p:style>
          <a:lnRef idx="2">
            <a:schemeClr val="accent1"/>
          </a:lnRef>
          <a:fillRef idx="0">
            <a:schemeClr val="accent1"/>
          </a:fillRef>
          <a:effectRef idx="1">
            <a:schemeClr val="accent1"/>
          </a:effectRef>
          <a:fontRef idx="minor">
            <a:schemeClr val="tx1"/>
          </a:fontRef>
        </p:style>
      </p:cxnSp>
      <p:pic>
        <p:nvPicPr>
          <p:cNvPr id="250" name="Picture 249">
            <a:extLst>
              <a:ext uri="{FF2B5EF4-FFF2-40B4-BE49-F238E27FC236}">
                <a16:creationId xmlns="" xmlns:a16="http://schemas.microsoft.com/office/drawing/2014/main" id="{A24B6328-DBB0-45D7-92EE-24AAE57FB84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765137" y="5599717"/>
            <a:ext cx="588086" cy="457575"/>
          </a:xfrm>
          <a:prstGeom prst="rect">
            <a:avLst/>
          </a:prstGeom>
        </p:spPr>
      </p:pic>
      <p:sp>
        <p:nvSpPr>
          <p:cNvPr id="251" name="TextBox 250">
            <a:extLst>
              <a:ext uri="{FF2B5EF4-FFF2-40B4-BE49-F238E27FC236}">
                <a16:creationId xmlns="" xmlns:a16="http://schemas.microsoft.com/office/drawing/2014/main" id="{4AF15802-C89E-492A-ACAB-0D786794B8DA}"/>
              </a:ext>
            </a:extLst>
          </p:cNvPr>
          <p:cNvSpPr txBox="1"/>
          <p:nvPr/>
        </p:nvSpPr>
        <p:spPr>
          <a:xfrm>
            <a:off x="4779712" y="6070940"/>
            <a:ext cx="642935" cy="307777"/>
          </a:xfrm>
          <a:prstGeom prst="rect">
            <a:avLst/>
          </a:prstGeom>
          <a:noFill/>
        </p:spPr>
        <p:txBody>
          <a:bodyPr wrap="square" rtlCol="0">
            <a:spAutoFit/>
          </a:bodyPr>
          <a:lstStyle/>
          <a:p>
            <a:r>
              <a:rPr lang="en-US" sz="1400" b="1" dirty="0">
                <a:solidFill>
                  <a:srgbClr val="7030A0"/>
                </a:solidFill>
                <a:latin typeface="Times New Roman" charset="0"/>
                <a:ea typeface="Times New Roman" charset="0"/>
                <a:cs typeface="Times New Roman" charset="0"/>
              </a:rPr>
              <a:t>RYU</a:t>
            </a:r>
          </a:p>
        </p:txBody>
      </p:sp>
      <p:sp>
        <p:nvSpPr>
          <p:cNvPr id="44" name="TextBox 43">
            <a:extLst>
              <a:ext uri="{FF2B5EF4-FFF2-40B4-BE49-F238E27FC236}">
                <a16:creationId xmlns="" xmlns:a16="http://schemas.microsoft.com/office/drawing/2014/main" id="{280C90F7-6464-4B35-9A13-5DFD9739115B}"/>
              </a:ext>
            </a:extLst>
          </p:cNvPr>
          <p:cNvSpPr txBox="1"/>
          <p:nvPr/>
        </p:nvSpPr>
        <p:spPr>
          <a:xfrm>
            <a:off x="475177" y="1552595"/>
            <a:ext cx="2816663" cy="400110"/>
          </a:xfrm>
          <a:prstGeom prst="rect">
            <a:avLst/>
          </a:prstGeom>
          <a:noFill/>
        </p:spPr>
        <p:txBody>
          <a:bodyPr wrap="square" rtlCol="0">
            <a:spAutoFit/>
          </a:bodyPr>
          <a:lstStyle/>
          <a:p>
            <a:r>
              <a:rPr lang="en-US" sz="2000" b="1" dirty="0" err="1">
                <a:solidFill>
                  <a:schemeClr val="tx2"/>
                </a:solidFill>
                <a:latin typeface="Times New Roman" panose="02020603050405020304" pitchFamily="18" charset="0"/>
                <a:cs typeface="Times New Roman" panose="02020603050405020304" pitchFamily="18" charset="0"/>
              </a:rPr>
              <a:t>Raspi</a:t>
            </a:r>
            <a:r>
              <a:rPr lang="en-US" sz="2000" b="1" dirty="0">
                <a:solidFill>
                  <a:schemeClr val="tx2"/>
                </a:solidFill>
                <a:latin typeface="Times New Roman" panose="02020603050405020304" pitchFamily="18" charset="0"/>
                <a:cs typeface="Times New Roman" panose="02020603050405020304" pitchFamily="18" charset="0"/>
              </a:rPr>
              <a:t> 1’s </a:t>
            </a:r>
            <a:r>
              <a:rPr lang="en-US" sz="2000" b="1" dirty="0" smtClean="0">
                <a:solidFill>
                  <a:schemeClr val="tx2"/>
                </a:solidFill>
                <a:latin typeface="Times New Roman" panose="02020603050405020304" pitchFamily="18" charset="0"/>
                <a:cs typeface="Times New Roman" panose="02020603050405020304" pitchFamily="18" charset="0"/>
              </a:rPr>
              <a:t>Unreachable</a:t>
            </a:r>
            <a:endParaRPr lang="en-US" sz="2000" b="1" dirty="0">
              <a:solidFill>
                <a:schemeClr val="tx2"/>
              </a:solidFill>
              <a:latin typeface="Times New Roman" panose="02020603050405020304" pitchFamily="18" charset="0"/>
              <a:cs typeface="Times New Roman" panose="02020603050405020304" pitchFamily="18" charset="0"/>
            </a:endParaRPr>
          </a:p>
        </p:txBody>
      </p:sp>
      <p:sp>
        <p:nvSpPr>
          <p:cNvPr id="261" name="TextBox 260">
            <a:extLst>
              <a:ext uri="{FF2B5EF4-FFF2-40B4-BE49-F238E27FC236}">
                <a16:creationId xmlns="" xmlns:a16="http://schemas.microsoft.com/office/drawing/2014/main" id="{14866A96-D61E-426B-9F94-2927302708FA}"/>
              </a:ext>
            </a:extLst>
          </p:cNvPr>
          <p:cNvSpPr txBox="1"/>
          <p:nvPr/>
        </p:nvSpPr>
        <p:spPr>
          <a:xfrm>
            <a:off x="136290" y="3948237"/>
            <a:ext cx="2745806" cy="400110"/>
          </a:xfrm>
          <a:prstGeom prst="rect">
            <a:avLst/>
          </a:prstGeom>
          <a:noFill/>
        </p:spPr>
        <p:txBody>
          <a:bodyPr wrap="square" rtlCol="0">
            <a:spAutoFit/>
          </a:bodyPr>
          <a:lstStyle/>
          <a:p>
            <a:r>
              <a:rPr lang="en-US" sz="2000" b="1" dirty="0" err="1">
                <a:solidFill>
                  <a:schemeClr val="tx2"/>
                </a:solidFill>
                <a:latin typeface="Times New Roman" panose="02020603050405020304" pitchFamily="18" charset="0"/>
                <a:cs typeface="Times New Roman" panose="02020603050405020304" pitchFamily="18" charset="0"/>
              </a:rPr>
              <a:t>Raspi</a:t>
            </a:r>
            <a:r>
              <a:rPr lang="en-US" sz="2000" b="1" dirty="0">
                <a:solidFill>
                  <a:schemeClr val="tx2"/>
                </a:solidFill>
                <a:latin typeface="Times New Roman" panose="02020603050405020304" pitchFamily="18" charset="0"/>
                <a:cs typeface="Times New Roman" panose="02020603050405020304" pitchFamily="18" charset="0"/>
              </a:rPr>
              <a:t> 2’s </a:t>
            </a:r>
            <a:r>
              <a:rPr lang="en-US" sz="2000" b="1" dirty="0" smtClean="0">
                <a:solidFill>
                  <a:schemeClr val="tx2"/>
                </a:solidFill>
                <a:latin typeface="Times New Roman" panose="02020603050405020304" pitchFamily="18" charset="0"/>
                <a:cs typeface="Times New Roman" panose="02020603050405020304" pitchFamily="18" charset="0"/>
              </a:rPr>
              <a:t>Unreachable</a:t>
            </a:r>
            <a:endParaRPr lang="en-US" sz="2000" b="1" dirty="0">
              <a:solidFill>
                <a:schemeClr val="tx2"/>
              </a:solidFill>
              <a:latin typeface="Times New Roman" panose="02020603050405020304" pitchFamily="18" charset="0"/>
              <a:cs typeface="Times New Roman" panose="02020603050405020304" pitchFamily="18" charset="0"/>
            </a:endParaRPr>
          </a:p>
        </p:txBody>
      </p:sp>
      <p:cxnSp>
        <p:nvCxnSpPr>
          <p:cNvPr id="271" name="Straight Arrow Connector 270">
            <a:extLst>
              <a:ext uri="{FF2B5EF4-FFF2-40B4-BE49-F238E27FC236}">
                <a16:creationId xmlns="" xmlns:a16="http://schemas.microsoft.com/office/drawing/2014/main" id="{ED1618CC-4C61-4375-85E0-6FC16CF8FC01}"/>
              </a:ext>
            </a:extLst>
          </p:cNvPr>
          <p:cNvCxnSpPr>
            <a:cxnSpLocks/>
          </p:cNvCxnSpPr>
          <p:nvPr/>
        </p:nvCxnSpPr>
        <p:spPr>
          <a:xfrm>
            <a:off x="7697184" y="5163719"/>
            <a:ext cx="0" cy="571326"/>
          </a:xfrm>
          <a:prstGeom prst="straightConnector1">
            <a:avLst/>
          </a:prstGeom>
          <a:ln>
            <a:solidFill>
              <a:srgbClr val="FF2644"/>
            </a:solidFill>
            <a:headEnd type="triangle"/>
            <a:tailEnd type="triangle"/>
          </a:ln>
        </p:spPr>
        <p:style>
          <a:lnRef idx="2">
            <a:schemeClr val="accent1"/>
          </a:lnRef>
          <a:fillRef idx="0">
            <a:schemeClr val="accent1"/>
          </a:fillRef>
          <a:effectRef idx="1">
            <a:schemeClr val="accent1"/>
          </a:effectRef>
          <a:fontRef idx="minor">
            <a:schemeClr val="tx1"/>
          </a:fontRef>
        </p:style>
      </p:cxnSp>
      <p:pic>
        <p:nvPicPr>
          <p:cNvPr id="137" name="Picture 136">
            <a:extLst>
              <a:ext uri="{FF2B5EF4-FFF2-40B4-BE49-F238E27FC236}">
                <a16:creationId xmlns="" xmlns:a16="http://schemas.microsoft.com/office/drawing/2014/main" id="{10B8DA8B-EE0F-4DE0-9C25-84608C4A010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3934608" y="2648400"/>
            <a:ext cx="505342" cy="377277"/>
          </a:xfrm>
          <a:prstGeom prst="rect">
            <a:avLst/>
          </a:prstGeom>
        </p:spPr>
      </p:pic>
      <p:sp>
        <p:nvSpPr>
          <p:cNvPr id="138" name="TextBox 137">
            <a:extLst>
              <a:ext uri="{FF2B5EF4-FFF2-40B4-BE49-F238E27FC236}">
                <a16:creationId xmlns="" xmlns:a16="http://schemas.microsoft.com/office/drawing/2014/main" id="{37F1011A-CAB7-4911-8615-0DA13BF96B4A}"/>
              </a:ext>
            </a:extLst>
          </p:cNvPr>
          <p:cNvSpPr txBox="1"/>
          <p:nvPr/>
        </p:nvSpPr>
        <p:spPr>
          <a:xfrm>
            <a:off x="3863800" y="2394637"/>
            <a:ext cx="690700" cy="338554"/>
          </a:xfrm>
          <a:prstGeom prst="rect">
            <a:avLst/>
          </a:prstGeom>
          <a:noFill/>
        </p:spPr>
        <p:txBody>
          <a:bodyPr wrap="square" rtlCol="0">
            <a:spAutoFit/>
          </a:bodyPr>
          <a:lstStyle/>
          <a:p>
            <a:r>
              <a:rPr lang="en-US" sz="1600" b="1" dirty="0">
                <a:latin typeface="Times New Roman" panose="02020603050405020304" pitchFamily="18" charset="0"/>
                <a:cs typeface="Times New Roman" panose="02020603050405020304" pitchFamily="18" charset="0"/>
              </a:rPr>
              <a:t>GW2</a:t>
            </a:r>
            <a:endParaRPr lang="th-TH" sz="1600" b="1" dirty="0">
              <a:latin typeface="Times New Roman" panose="02020603050405020304" pitchFamily="18" charset="0"/>
            </a:endParaRPr>
          </a:p>
        </p:txBody>
      </p:sp>
      <p:pic>
        <p:nvPicPr>
          <p:cNvPr id="140" name="Picture 139">
            <a:extLst>
              <a:ext uri="{FF2B5EF4-FFF2-40B4-BE49-F238E27FC236}">
                <a16:creationId xmlns="" xmlns:a16="http://schemas.microsoft.com/office/drawing/2014/main" id="{3AA0D818-93B7-4AD1-9D31-50E1D42141D2}"/>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76442" y="2702891"/>
            <a:ext cx="505342" cy="377277"/>
          </a:xfrm>
          <a:prstGeom prst="rect">
            <a:avLst/>
          </a:prstGeom>
        </p:spPr>
      </p:pic>
      <p:sp>
        <p:nvSpPr>
          <p:cNvPr id="141" name="TextBox 140">
            <a:extLst>
              <a:ext uri="{FF2B5EF4-FFF2-40B4-BE49-F238E27FC236}">
                <a16:creationId xmlns="" xmlns:a16="http://schemas.microsoft.com/office/drawing/2014/main" id="{107CB2FC-2CF2-4883-B99B-E98CCBF6F0E8}"/>
              </a:ext>
            </a:extLst>
          </p:cNvPr>
          <p:cNvSpPr txBox="1"/>
          <p:nvPr/>
        </p:nvSpPr>
        <p:spPr>
          <a:xfrm>
            <a:off x="205634" y="2449128"/>
            <a:ext cx="690700" cy="338554"/>
          </a:xfrm>
          <a:prstGeom prst="rect">
            <a:avLst/>
          </a:prstGeom>
          <a:noFill/>
        </p:spPr>
        <p:txBody>
          <a:bodyPr wrap="square" rtlCol="0">
            <a:spAutoFit/>
          </a:bodyPr>
          <a:lstStyle/>
          <a:p>
            <a:r>
              <a:rPr lang="en-US" sz="1600" b="1" dirty="0">
                <a:latin typeface="Times New Roman" panose="02020603050405020304" pitchFamily="18" charset="0"/>
                <a:cs typeface="Times New Roman" panose="02020603050405020304" pitchFamily="18" charset="0"/>
              </a:rPr>
              <a:t>GW1</a:t>
            </a:r>
            <a:endParaRPr lang="th-TH" sz="1600" b="1" dirty="0">
              <a:latin typeface="Times New Roman" panose="02020603050405020304" pitchFamily="18" charset="0"/>
            </a:endParaRPr>
          </a:p>
        </p:txBody>
      </p:sp>
      <p:pic>
        <p:nvPicPr>
          <p:cNvPr id="142" name="Picture 141">
            <a:extLst>
              <a:ext uri="{FF2B5EF4-FFF2-40B4-BE49-F238E27FC236}">
                <a16:creationId xmlns="" xmlns:a16="http://schemas.microsoft.com/office/drawing/2014/main" id="{D6AA6B4E-FE05-45C9-9B02-8A3C1872AED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807420" y="2744735"/>
            <a:ext cx="505342" cy="377277"/>
          </a:xfrm>
          <a:prstGeom prst="rect">
            <a:avLst/>
          </a:prstGeom>
        </p:spPr>
      </p:pic>
      <p:sp>
        <p:nvSpPr>
          <p:cNvPr id="144" name="TextBox 143">
            <a:extLst>
              <a:ext uri="{FF2B5EF4-FFF2-40B4-BE49-F238E27FC236}">
                <a16:creationId xmlns="" xmlns:a16="http://schemas.microsoft.com/office/drawing/2014/main" id="{4D750E74-8E2E-4BE6-8CE3-66564F2DCB6C}"/>
              </a:ext>
            </a:extLst>
          </p:cNvPr>
          <p:cNvSpPr txBox="1"/>
          <p:nvPr/>
        </p:nvSpPr>
        <p:spPr>
          <a:xfrm>
            <a:off x="4736612" y="2490972"/>
            <a:ext cx="690700" cy="338554"/>
          </a:xfrm>
          <a:prstGeom prst="rect">
            <a:avLst/>
          </a:prstGeom>
          <a:noFill/>
        </p:spPr>
        <p:txBody>
          <a:bodyPr wrap="square" rtlCol="0">
            <a:spAutoFit/>
          </a:bodyPr>
          <a:lstStyle/>
          <a:p>
            <a:r>
              <a:rPr lang="en-US" sz="1600" b="1" dirty="0">
                <a:latin typeface="Times New Roman" panose="02020603050405020304" pitchFamily="18" charset="0"/>
                <a:cs typeface="Times New Roman" panose="02020603050405020304" pitchFamily="18" charset="0"/>
              </a:rPr>
              <a:t>GW1</a:t>
            </a:r>
            <a:endParaRPr lang="th-TH" sz="1600" b="1" dirty="0">
              <a:latin typeface="Times New Roman" panose="02020603050405020304" pitchFamily="18" charset="0"/>
            </a:endParaRPr>
          </a:p>
        </p:txBody>
      </p:sp>
      <p:pic>
        <p:nvPicPr>
          <p:cNvPr id="145" name="Picture 144">
            <a:extLst>
              <a:ext uri="{FF2B5EF4-FFF2-40B4-BE49-F238E27FC236}">
                <a16:creationId xmlns="" xmlns:a16="http://schemas.microsoft.com/office/drawing/2014/main" id="{597C37BE-3BF4-444F-9C94-916145D88645}"/>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8482788" y="2662236"/>
            <a:ext cx="505342" cy="377277"/>
          </a:xfrm>
          <a:prstGeom prst="rect">
            <a:avLst/>
          </a:prstGeom>
        </p:spPr>
      </p:pic>
      <p:sp>
        <p:nvSpPr>
          <p:cNvPr id="146" name="TextBox 145">
            <a:extLst>
              <a:ext uri="{FF2B5EF4-FFF2-40B4-BE49-F238E27FC236}">
                <a16:creationId xmlns="" xmlns:a16="http://schemas.microsoft.com/office/drawing/2014/main" id="{E52FB2E8-A195-4D72-BCF6-5241EB3DCB01}"/>
              </a:ext>
            </a:extLst>
          </p:cNvPr>
          <p:cNvSpPr txBox="1"/>
          <p:nvPr/>
        </p:nvSpPr>
        <p:spPr>
          <a:xfrm>
            <a:off x="8411980" y="2408473"/>
            <a:ext cx="690700" cy="338554"/>
          </a:xfrm>
          <a:prstGeom prst="rect">
            <a:avLst/>
          </a:prstGeom>
          <a:noFill/>
        </p:spPr>
        <p:txBody>
          <a:bodyPr wrap="square" rtlCol="0">
            <a:spAutoFit/>
          </a:bodyPr>
          <a:lstStyle/>
          <a:p>
            <a:r>
              <a:rPr lang="en-US" sz="1600" b="1" dirty="0">
                <a:latin typeface="Times New Roman" panose="02020603050405020304" pitchFamily="18" charset="0"/>
                <a:cs typeface="Times New Roman" panose="02020603050405020304" pitchFamily="18" charset="0"/>
              </a:rPr>
              <a:t>GW2</a:t>
            </a:r>
            <a:endParaRPr lang="th-TH" sz="1600" b="1" dirty="0">
              <a:latin typeface="Times New Roman" panose="02020603050405020304" pitchFamily="18" charset="0"/>
            </a:endParaRPr>
          </a:p>
        </p:txBody>
      </p:sp>
      <p:pic>
        <p:nvPicPr>
          <p:cNvPr id="147" name="Picture 146">
            <a:extLst>
              <a:ext uri="{FF2B5EF4-FFF2-40B4-BE49-F238E27FC236}">
                <a16:creationId xmlns="" xmlns:a16="http://schemas.microsoft.com/office/drawing/2014/main" id="{DAADF6BB-437B-42DB-8358-354DA3AB30C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21987" y="5179562"/>
            <a:ext cx="505342" cy="377277"/>
          </a:xfrm>
          <a:prstGeom prst="rect">
            <a:avLst/>
          </a:prstGeom>
        </p:spPr>
      </p:pic>
      <p:sp>
        <p:nvSpPr>
          <p:cNvPr id="149" name="TextBox 148">
            <a:extLst>
              <a:ext uri="{FF2B5EF4-FFF2-40B4-BE49-F238E27FC236}">
                <a16:creationId xmlns="" xmlns:a16="http://schemas.microsoft.com/office/drawing/2014/main" id="{B400E274-7047-49CC-AE8A-BBDE6C3C8212}"/>
              </a:ext>
            </a:extLst>
          </p:cNvPr>
          <p:cNvSpPr txBox="1"/>
          <p:nvPr/>
        </p:nvSpPr>
        <p:spPr>
          <a:xfrm>
            <a:off x="151179" y="4925799"/>
            <a:ext cx="690700" cy="338554"/>
          </a:xfrm>
          <a:prstGeom prst="rect">
            <a:avLst/>
          </a:prstGeom>
          <a:noFill/>
        </p:spPr>
        <p:txBody>
          <a:bodyPr wrap="square" rtlCol="0">
            <a:spAutoFit/>
          </a:bodyPr>
          <a:lstStyle/>
          <a:p>
            <a:r>
              <a:rPr lang="en-US" sz="1600" b="1" dirty="0">
                <a:latin typeface="Times New Roman" panose="02020603050405020304" pitchFamily="18" charset="0"/>
                <a:cs typeface="Times New Roman" panose="02020603050405020304" pitchFamily="18" charset="0"/>
              </a:rPr>
              <a:t>GW1</a:t>
            </a:r>
            <a:endParaRPr lang="th-TH" sz="1600" b="1" dirty="0">
              <a:latin typeface="Times New Roman" panose="02020603050405020304" pitchFamily="18" charset="0"/>
            </a:endParaRPr>
          </a:p>
        </p:txBody>
      </p:sp>
      <p:pic>
        <p:nvPicPr>
          <p:cNvPr id="150" name="Picture 149">
            <a:extLst>
              <a:ext uri="{FF2B5EF4-FFF2-40B4-BE49-F238E27FC236}">
                <a16:creationId xmlns="" xmlns:a16="http://schemas.microsoft.com/office/drawing/2014/main" id="{41F9B7D5-7DC4-44BF-B369-5A3FF9D96599}"/>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3934608" y="5146718"/>
            <a:ext cx="505342" cy="377277"/>
          </a:xfrm>
          <a:prstGeom prst="rect">
            <a:avLst/>
          </a:prstGeom>
        </p:spPr>
      </p:pic>
      <p:sp>
        <p:nvSpPr>
          <p:cNvPr id="151" name="TextBox 150">
            <a:extLst>
              <a:ext uri="{FF2B5EF4-FFF2-40B4-BE49-F238E27FC236}">
                <a16:creationId xmlns="" xmlns:a16="http://schemas.microsoft.com/office/drawing/2014/main" id="{FA33A12C-B72D-4C91-9119-8867C10B8756}"/>
              </a:ext>
            </a:extLst>
          </p:cNvPr>
          <p:cNvSpPr txBox="1"/>
          <p:nvPr/>
        </p:nvSpPr>
        <p:spPr>
          <a:xfrm>
            <a:off x="3863800" y="4892955"/>
            <a:ext cx="690700" cy="338554"/>
          </a:xfrm>
          <a:prstGeom prst="rect">
            <a:avLst/>
          </a:prstGeom>
          <a:noFill/>
        </p:spPr>
        <p:txBody>
          <a:bodyPr wrap="square" rtlCol="0">
            <a:spAutoFit/>
          </a:bodyPr>
          <a:lstStyle/>
          <a:p>
            <a:r>
              <a:rPr lang="en-US" sz="1600" b="1" dirty="0">
                <a:latin typeface="Times New Roman" panose="02020603050405020304" pitchFamily="18" charset="0"/>
                <a:cs typeface="Times New Roman" panose="02020603050405020304" pitchFamily="18" charset="0"/>
              </a:rPr>
              <a:t>GW2</a:t>
            </a:r>
            <a:endParaRPr lang="th-TH" sz="1600" b="1" dirty="0">
              <a:latin typeface="Times New Roman" panose="02020603050405020304" pitchFamily="18" charset="0"/>
            </a:endParaRPr>
          </a:p>
        </p:txBody>
      </p:sp>
      <p:pic>
        <p:nvPicPr>
          <p:cNvPr id="152" name="Picture 151">
            <a:extLst>
              <a:ext uri="{FF2B5EF4-FFF2-40B4-BE49-F238E27FC236}">
                <a16:creationId xmlns="" xmlns:a16="http://schemas.microsoft.com/office/drawing/2014/main" id="{AA04F2B7-F094-48ED-BC5F-5CB16C810875}"/>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779712" y="5155367"/>
            <a:ext cx="505342" cy="377277"/>
          </a:xfrm>
          <a:prstGeom prst="rect">
            <a:avLst/>
          </a:prstGeom>
        </p:spPr>
      </p:pic>
      <p:sp>
        <p:nvSpPr>
          <p:cNvPr id="153" name="TextBox 152">
            <a:extLst>
              <a:ext uri="{FF2B5EF4-FFF2-40B4-BE49-F238E27FC236}">
                <a16:creationId xmlns="" xmlns:a16="http://schemas.microsoft.com/office/drawing/2014/main" id="{18D9BF6A-B53A-460C-8090-4C30D98FE2C6}"/>
              </a:ext>
            </a:extLst>
          </p:cNvPr>
          <p:cNvSpPr txBox="1"/>
          <p:nvPr/>
        </p:nvSpPr>
        <p:spPr>
          <a:xfrm>
            <a:off x="4708904" y="4901604"/>
            <a:ext cx="690700" cy="338554"/>
          </a:xfrm>
          <a:prstGeom prst="rect">
            <a:avLst/>
          </a:prstGeom>
          <a:noFill/>
        </p:spPr>
        <p:txBody>
          <a:bodyPr wrap="square" rtlCol="0">
            <a:spAutoFit/>
          </a:bodyPr>
          <a:lstStyle/>
          <a:p>
            <a:r>
              <a:rPr lang="en-US" sz="1600" b="1" dirty="0">
                <a:latin typeface="Times New Roman" panose="02020603050405020304" pitchFamily="18" charset="0"/>
                <a:cs typeface="Times New Roman" panose="02020603050405020304" pitchFamily="18" charset="0"/>
              </a:rPr>
              <a:t>GW1</a:t>
            </a:r>
            <a:endParaRPr lang="th-TH" sz="1600" b="1" dirty="0">
              <a:latin typeface="Times New Roman" panose="02020603050405020304" pitchFamily="18" charset="0"/>
            </a:endParaRPr>
          </a:p>
        </p:txBody>
      </p:sp>
      <p:pic>
        <p:nvPicPr>
          <p:cNvPr id="155" name="Picture 154">
            <a:extLst>
              <a:ext uri="{FF2B5EF4-FFF2-40B4-BE49-F238E27FC236}">
                <a16:creationId xmlns="" xmlns:a16="http://schemas.microsoft.com/office/drawing/2014/main" id="{F79EDEAD-E012-46B0-8422-8595D85973F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8423592" y="5231509"/>
            <a:ext cx="505342" cy="377277"/>
          </a:xfrm>
          <a:prstGeom prst="rect">
            <a:avLst/>
          </a:prstGeom>
        </p:spPr>
      </p:pic>
      <p:sp>
        <p:nvSpPr>
          <p:cNvPr id="156" name="TextBox 155">
            <a:extLst>
              <a:ext uri="{FF2B5EF4-FFF2-40B4-BE49-F238E27FC236}">
                <a16:creationId xmlns="" xmlns:a16="http://schemas.microsoft.com/office/drawing/2014/main" id="{6594EF83-94FC-4863-96E0-A0438533794B}"/>
              </a:ext>
            </a:extLst>
          </p:cNvPr>
          <p:cNvSpPr txBox="1"/>
          <p:nvPr/>
        </p:nvSpPr>
        <p:spPr>
          <a:xfrm>
            <a:off x="8352784" y="4977746"/>
            <a:ext cx="690700" cy="338554"/>
          </a:xfrm>
          <a:prstGeom prst="rect">
            <a:avLst/>
          </a:prstGeom>
          <a:noFill/>
        </p:spPr>
        <p:txBody>
          <a:bodyPr wrap="square" rtlCol="0">
            <a:spAutoFit/>
          </a:bodyPr>
          <a:lstStyle/>
          <a:p>
            <a:r>
              <a:rPr lang="en-US" sz="1600" b="1" dirty="0">
                <a:latin typeface="Times New Roman" panose="02020603050405020304" pitchFamily="18" charset="0"/>
                <a:cs typeface="Times New Roman" panose="02020603050405020304" pitchFamily="18" charset="0"/>
              </a:rPr>
              <a:t>GW2</a:t>
            </a:r>
            <a:endParaRPr lang="th-TH" sz="1600" b="1" dirty="0">
              <a:latin typeface="Times New Roman" panose="02020603050405020304" pitchFamily="18" charset="0"/>
            </a:endParaRPr>
          </a:p>
        </p:txBody>
      </p:sp>
      <p:cxnSp>
        <p:nvCxnSpPr>
          <p:cNvPr id="158" name="Straight Arrow Connector 157">
            <a:extLst>
              <a:ext uri="{FF2B5EF4-FFF2-40B4-BE49-F238E27FC236}">
                <a16:creationId xmlns="" xmlns:a16="http://schemas.microsoft.com/office/drawing/2014/main" id="{C7083D81-2083-453B-AFA1-CD258B582CC9}"/>
              </a:ext>
            </a:extLst>
          </p:cNvPr>
          <p:cNvCxnSpPr/>
          <p:nvPr/>
        </p:nvCxnSpPr>
        <p:spPr>
          <a:xfrm>
            <a:off x="6184147" y="2402888"/>
            <a:ext cx="369053" cy="5585"/>
          </a:xfrm>
          <a:prstGeom prst="straightConnector1">
            <a:avLst/>
          </a:prstGeom>
          <a:ln>
            <a:solidFill>
              <a:srgbClr val="002060"/>
            </a:solidFill>
            <a:headEnd type="triangle"/>
            <a:tailEnd type="non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5124250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F433C27C-55A5-46FF-A4D2-B63C53304DF0}" type="datetime1">
              <a:rPr lang="en-US" smtClean="0"/>
              <a:t>12/9/19</a:t>
            </a:fld>
            <a:endParaRPr lang="en-US" dirty="0"/>
          </a:p>
        </p:txBody>
      </p:sp>
      <p:sp>
        <p:nvSpPr>
          <p:cNvPr id="5" name="Slide Number Placeholder 4"/>
          <p:cNvSpPr>
            <a:spLocks noGrp="1"/>
          </p:cNvSpPr>
          <p:nvPr>
            <p:ph type="sldNum" sz="quarter" idx="4"/>
          </p:nvPr>
        </p:nvSpPr>
        <p:spPr/>
        <p:txBody>
          <a:bodyPr/>
          <a:lstStyle/>
          <a:p>
            <a:fld id="{2EF116DB-A468-3740-8B51-68F10C5D2402}" type="slidenum">
              <a:rPr lang="en-US" smtClean="0"/>
              <a:pPr/>
              <a:t>29</a:t>
            </a:fld>
            <a:endParaRPr lang="en-US" dirty="0"/>
          </a:p>
        </p:txBody>
      </p:sp>
      <p:cxnSp>
        <p:nvCxnSpPr>
          <p:cNvPr id="234" name="Straight Arrow Connector 233"/>
          <p:cNvCxnSpPr/>
          <p:nvPr/>
        </p:nvCxnSpPr>
        <p:spPr>
          <a:xfrm>
            <a:off x="517463" y="874810"/>
            <a:ext cx="685187" cy="399"/>
          </a:xfrm>
          <a:prstGeom prst="straightConnector1">
            <a:avLst/>
          </a:prstGeom>
          <a:ln>
            <a:solidFill>
              <a:srgbClr val="FF2644"/>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235" name="TextBox 234"/>
          <p:cNvSpPr txBox="1"/>
          <p:nvPr/>
        </p:nvSpPr>
        <p:spPr>
          <a:xfrm>
            <a:off x="1182926" y="720388"/>
            <a:ext cx="1232269" cy="311254"/>
          </a:xfrm>
          <a:prstGeom prst="rect">
            <a:avLst/>
          </a:prstGeom>
          <a:noFill/>
        </p:spPr>
        <p:txBody>
          <a:bodyPr wrap="square" rtlCol="0">
            <a:spAutoFit/>
          </a:bodyPr>
          <a:lstStyle/>
          <a:p>
            <a:r>
              <a:rPr lang="en-US" sz="1400" dirty="0">
                <a:latin typeface="Times New Roman" charset="0"/>
                <a:ea typeface="Times New Roman" charset="0"/>
                <a:cs typeface="Times New Roman" charset="0"/>
              </a:rPr>
              <a:t>Control Plane</a:t>
            </a:r>
          </a:p>
        </p:txBody>
      </p:sp>
      <p:cxnSp>
        <p:nvCxnSpPr>
          <p:cNvPr id="236" name="Straight Arrow Connector 235"/>
          <p:cNvCxnSpPr/>
          <p:nvPr/>
        </p:nvCxnSpPr>
        <p:spPr>
          <a:xfrm flipH="1" flipV="1">
            <a:off x="2694066" y="863324"/>
            <a:ext cx="655609" cy="4898"/>
          </a:xfrm>
          <a:prstGeom prst="straightConnector1">
            <a:avLst/>
          </a:prstGeom>
          <a:ln>
            <a:solidFill>
              <a:srgbClr val="002060"/>
            </a:solidFill>
            <a:headEnd type="triangle"/>
            <a:tailEnd type="none"/>
          </a:ln>
        </p:spPr>
        <p:style>
          <a:lnRef idx="2">
            <a:schemeClr val="accent1"/>
          </a:lnRef>
          <a:fillRef idx="0">
            <a:schemeClr val="accent1"/>
          </a:fillRef>
          <a:effectRef idx="1">
            <a:schemeClr val="accent1"/>
          </a:effectRef>
          <a:fontRef idx="minor">
            <a:schemeClr val="tx1"/>
          </a:fontRef>
        </p:style>
      </p:cxnSp>
      <p:sp>
        <p:nvSpPr>
          <p:cNvPr id="237" name="TextBox 236"/>
          <p:cNvSpPr txBox="1"/>
          <p:nvPr/>
        </p:nvSpPr>
        <p:spPr>
          <a:xfrm>
            <a:off x="3435136" y="726341"/>
            <a:ext cx="1232269" cy="311254"/>
          </a:xfrm>
          <a:prstGeom prst="rect">
            <a:avLst/>
          </a:prstGeom>
          <a:noFill/>
        </p:spPr>
        <p:txBody>
          <a:bodyPr wrap="square" rtlCol="0">
            <a:spAutoFit/>
          </a:bodyPr>
          <a:lstStyle/>
          <a:p>
            <a:r>
              <a:rPr lang="en-US" sz="1400" dirty="0">
                <a:latin typeface="Times New Roman" charset="0"/>
                <a:ea typeface="Times New Roman" charset="0"/>
                <a:cs typeface="Times New Roman" charset="0"/>
              </a:rPr>
              <a:t>Data Plane</a:t>
            </a:r>
          </a:p>
        </p:txBody>
      </p:sp>
      <p:sp>
        <p:nvSpPr>
          <p:cNvPr id="270" name="TextBox 269">
            <a:extLst>
              <a:ext uri="{FF2B5EF4-FFF2-40B4-BE49-F238E27FC236}">
                <a16:creationId xmlns="" xmlns:a16="http://schemas.microsoft.com/office/drawing/2014/main" id="{C5EDA096-DD63-4420-A399-0BD463A67D66}"/>
              </a:ext>
            </a:extLst>
          </p:cNvPr>
          <p:cNvSpPr txBox="1"/>
          <p:nvPr/>
        </p:nvSpPr>
        <p:spPr>
          <a:xfrm>
            <a:off x="338017" y="1065894"/>
            <a:ext cx="2621516" cy="400110"/>
          </a:xfrm>
          <a:prstGeom prst="rect">
            <a:avLst/>
          </a:prstGeom>
          <a:noFill/>
        </p:spPr>
        <p:txBody>
          <a:bodyPr wrap="square" rtlCol="0">
            <a:spAutoFit/>
          </a:bodyPr>
          <a:lstStyle/>
          <a:p>
            <a:r>
              <a:rPr lang="en-US" sz="2000" b="1" dirty="0" err="1">
                <a:solidFill>
                  <a:schemeClr val="tx2"/>
                </a:solidFill>
                <a:latin typeface="Times New Roman" panose="02020603050405020304" pitchFamily="18" charset="0"/>
                <a:cs typeface="Times New Roman" panose="02020603050405020304" pitchFamily="18" charset="0"/>
              </a:rPr>
              <a:t>Raspi</a:t>
            </a:r>
            <a:r>
              <a:rPr lang="en-US" sz="2000" b="1" dirty="0">
                <a:solidFill>
                  <a:schemeClr val="tx2"/>
                </a:solidFill>
                <a:latin typeface="Times New Roman" panose="02020603050405020304" pitchFamily="18" charset="0"/>
                <a:cs typeface="Times New Roman" panose="02020603050405020304" pitchFamily="18" charset="0"/>
              </a:rPr>
              <a:t> 3’s </a:t>
            </a:r>
            <a:r>
              <a:rPr lang="en-US" sz="2000" b="1" dirty="0" smtClean="0">
                <a:solidFill>
                  <a:schemeClr val="tx2"/>
                </a:solidFill>
                <a:latin typeface="Times New Roman" panose="02020603050405020304" pitchFamily="18" charset="0"/>
                <a:cs typeface="Times New Roman" panose="02020603050405020304" pitchFamily="18" charset="0"/>
              </a:rPr>
              <a:t>Unreachable</a:t>
            </a:r>
            <a:endParaRPr lang="en-US" sz="2000" b="1" dirty="0">
              <a:solidFill>
                <a:schemeClr val="tx2"/>
              </a:solidFill>
              <a:latin typeface="Times New Roman" panose="02020603050405020304" pitchFamily="18" charset="0"/>
              <a:cs typeface="Times New Roman" panose="02020603050405020304" pitchFamily="18" charset="0"/>
            </a:endParaRPr>
          </a:p>
        </p:txBody>
      </p:sp>
      <p:sp>
        <p:nvSpPr>
          <p:cNvPr id="271" name="TextBox 270">
            <a:extLst>
              <a:ext uri="{FF2B5EF4-FFF2-40B4-BE49-F238E27FC236}">
                <a16:creationId xmlns="" xmlns:a16="http://schemas.microsoft.com/office/drawing/2014/main" id="{FC3D7B16-C72F-487C-A5D5-3E8FC91E72DC}"/>
              </a:ext>
            </a:extLst>
          </p:cNvPr>
          <p:cNvSpPr txBox="1"/>
          <p:nvPr/>
        </p:nvSpPr>
        <p:spPr>
          <a:xfrm>
            <a:off x="415161" y="3719981"/>
            <a:ext cx="2824425" cy="400110"/>
          </a:xfrm>
          <a:prstGeom prst="rect">
            <a:avLst/>
          </a:prstGeom>
          <a:noFill/>
        </p:spPr>
        <p:txBody>
          <a:bodyPr wrap="square" rtlCol="0">
            <a:spAutoFit/>
          </a:bodyPr>
          <a:lstStyle/>
          <a:p>
            <a:r>
              <a:rPr lang="en-US" sz="2000" b="1" dirty="0" err="1">
                <a:solidFill>
                  <a:schemeClr val="tx2"/>
                </a:solidFill>
                <a:latin typeface="Times New Roman" panose="02020603050405020304" pitchFamily="18" charset="0"/>
                <a:cs typeface="Times New Roman" panose="02020603050405020304" pitchFamily="18" charset="0"/>
              </a:rPr>
              <a:t>Raspi</a:t>
            </a:r>
            <a:r>
              <a:rPr lang="en-US" sz="2000" b="1" dirty="0">
                <a:solidFill>
                  <a:schemeClr val="tx2"/>
                </a:solidFill>
                <a:latin typeface="Times New Roman" panose="02020603050405020304" pitchFamily="18" charset="0"/>
                <a:cs typeface="Times New Roman" panose="02020603050405020304" pitchFamily="18" charset="0"/>
              </a:rPr>
              <a:t> 4’s </a:t>
            </a:r>
            <a:r>
              <a:rPr lang="en-US" sz="2000" b="1" dirty="0" smtClean="0">
                <a:solidFill>
                  <a:schemeClr val="tx2"/>
                </a:solidFill>
                <a:latin typeface="Times New Roman" panose="02020603050405020304" pitchFamily="18" charset="0"/>
                <a:cs typeface="Times New Roman" panose="02020603050405020304" pitchFamily="18" charset="0"/>
              </a:rPr>
              <a:t>Unreachable</a:t>
            </a:r>
            <a:endParaRPr lang="en-US" sz="2000" b="1" dirty="0">
              <a:solidFill>
                <a:schemeClr val="tx2"/>
              </a:solidFill>
              <a:latin typeface="Times New Roman" panose="02020603050405020304" pitchFamily="18" charset="0"/>
              <a:cs typeface="Times New Roman" panose="02020603050405020304" pitchFamily="18" charset="0"/>
            </a:endParaRPr>
          </a:p>
        </p:txBody>
      </p:sp>
      <p:sp>
        <p:nvSpPr>
          <p:cNvPr id="272" name="Oval 271">
            <a:extLst>
              <a:ext uri="{FF2B5EF4-FFF2-40B4-BE49-F238E27FC236}">
                <a16:creationId xmlns="" xmlns:a16="http://schemas.microsoft.com/office/drawing/2014/main" id="{9FE7AE39-5A36-48A3-AE7A-730837233BF9}"/>
              </a:ext>
            </a:extLst>
          </p:cNvPr>
          <p:cNvSpPr/>
          <p:nvPr/>
        </p:nvSpPr>
        <p:spPr>
          <a:xfrm>
            <a:off x="1112518" y="1836716"/>
            <a:ext cx="470263" cy="404949"/>
          </a:xfrm>
          <a:prstGeom prst="ellipse">
            <a:avLst/>
          </a:prstGeom>
          <a:solidFill>
            <a:schemeClr val="accent2">
              <a:lumMod val="60000"/>
              <a:lumOff val="40000"/>
            </a:schemeClr>
          </a:solidFill>
          <a:ln>
            <a:solidFill>
              <a:schemeClr val="accent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latin typeface="Times New Roman" charset="0"/>
                <a:ea typeface="Times New Roman" charset="0"/>
                <a:cs typeface="Times New Roman" charset="0"/>
              </a:rPr>
              <a:t>4</a:t>
            </a:r>
          </a:p>
        </p:txBody>
      </p:sp>
      <p:sp>
        <p:nvSpPr>
          <p:cNvPr id="273" name="Oval 272">
            <a:extLst>
              <a:ext uri="{FF2B5EF4-FFF2-40B4-BE49-F238E27FC236}">
                <a16:creationId xmlns="" xmlns:a16="http://schemas.microsoft.com/office/drawing/2014/main" id="{E6485A1F-2835-4FF6-AEC4-0CEE3629651B}"/>
              </a:ext>
            </a:extLst>
          </p:cNvPr>
          <p:cNvSpPr/>
          <p:nvPr/>
        </p:nvSpPr>
        <p:spPr>
          <a:xfrm>
            <a:off x="2074815" y="1836715"/>
            <a:ext cx="470263" cy="404949"/>
          </a:xfrm>
          <a:prstGeom prst="ellipse">
            <a:avLst/>
          </a:prstGeom>
          <a:solidFill>
            <a:schemeClr val="accent2">
              <a:lumMod val="60000"/>
              <a:lumOff val="40000"/>
            </a:schemeClr>
          </a:solidFill>
          <a:ln>
            <a:solidFill>
              <a:schemeClr val="accent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latin typeface="Times New Roman" charset="0"/>
                <a:ea typeface="Times New Roman" charset="0"/>
                <a:cs typeface="Times New Roman" charset="0"/>
              </a:rPr>
              <a:t>5</a:t>
            </a:r>
          </a:p>
        </p:txBody>
      </p:sp>
      <p:sp>
        <p:nvSpPr>
          <p:cNvPr id="274" name="Oval 273">
            <a:extLst>
              <a:ext uri="{FF2B5EF4-FFF2-40B4-BE49-F238E27FC236}">
                <a16:creationId xmlns="" xmlns:a16="http://schemas.microsoft.com/office/drawing/2014/main" id="{53249BA7-A356-486D-8836-D89490E05798}"/>
              </a:ext>
            </a:extLst>
          </p:cNvPr>
          <p:cNvSpPr/>
          <p:nvPr/>
        </p:nvSpPr>
        <p:spPr>
          <a:xfrm>
            <a:off x="3037111" y="1871152"/>
            <a:ext cx="470263" cy="404949"/>
          </a:xfrm>
          <a:prstGeom prst="ellipse">
            <a:avLst/>
          </a:prstGeom>
          <a:solidFill>
            <a:schemeClr val="accent2">
              <a:lumMod val="60000"/>
              <a:lumOff val="40000"/>
            </a:schemeClr>
          </a:solidFill>
          <a:ln>
            <a:solidFill>
              <a:schemeClr val="accent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latin typeface="Times New Roman" charset="0"/>
                <a:ea typeface="Times New Roman" charset="0"/>
                <a:cs typeface="Times New Roman" charset="0"/>
              </a:rPr>
              <a:t>6</a:t>
            </a:r>
          </a:p>
        </p:txBody>
      </p:sp>
      <p:sp>
        <p:nvSpPr>
          <p:cNvPr id="275" name="Oval 274">
            <a:extLst>
              <a:ext uri="{FF2B5EF4-FFF2-40B4-BE49-F238E27FC236}">
                <a16:creationId xmlns="" xmlns:a16="http://schemas.microsoft.com/office/drawing/2014/main" id="{EBA43881-DF5F-4068-B9C0-14A543F78D95}"/>
              </a:ext>
            </a:extLst>
          </p:cNvPr>
          <p:cNvSpPr/>
          <p:nvPr/>
        </p:nvSpPr>
        <p:spPr>
          <a:xfrm>
            <a:off x="1112517" y="2971357"/>
            <a:ext cx="470263" cy="404949"/>
          </a:xfrm>
          <a:prstGeom prst="ellipse">
            <a:avLst/>
          </a:prstGeom>
          <a:solidFill>
            <a:schemeClr val="accent2">
              <a:lumMod val="60000"/>
              <a:lumOff val="40000"/>
            </a:schemeClr>
          </a:solidFill>
          <a:ln>
            <a:solidFill>
              <a:schemeClr val="accent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latin typeface="Times New Roman" charset="0"/>
                <a:ea typeface="Times New Roman" charset="0"/>
                <a:cs typeface="Times New Roman" charset="0"/>
              </a:rPr>
              <a:t>1</a:t>
            </a:r>
          </a:p>
        </p:txBody>
      </p:sp>
      <p:sp>
        <p:nvSpPr>
          <p:cNvPr id="276" name="Oval 275">
            <a:extLst>
              <a:ext uri="{FF2B5EF4-FFF2-40B4-BE49-F238E27FC236}">
                <a16:creationId xmlns="" xmlns:a16="http://schemas.microsoft.com/office/drawing/2014/main" id="{18BABBC1-B534-4980-A777-A2C432BDFA5F}"/>
              </a:ext>
            </a:extLst>
          </p:cNvPr>
          <p:cNvSpPr/>
          <p:nvPr/>
        </p:nvSpPr>
        <p:spPr>
          <a:xfrm>
            <a:off x="2081347" y="2983157"/>
            <a:ext cx="470263" cy="404949"/>
          </a:xfrm>
          <a:prstGeom prst="ellipse">
            <a:avLst/>
          </a:prstGeom>
          <a:solidFill>
            <a:schemeClr val="accent2">
              <a:lumMod val="60000"/>
              <a:lumOff val="40000"/>
            </a:schemeClr>
          </a:solidFill>
          <a:ln>
            <a:solidFill>
              <a:schemeClr val="accent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latin typeface="Times New Roman" charset="0"/>
                <a:ea typeface="Times New Roman" charset="0"/>
                <a:cs typeface="Times New Roman" charset="0"/>
              </a:rPr>
              <a:t>2</a:t>
            </a:r>
          </a:p>
        </p:txBody>
      </p:sp>
      <p:sp>
        <p:nvSpPr>
          <p:cNvPr id="277" name="Oval 276">
            <a:extLst>
              <a:ext uri="{FF2B5EF4-FFF2-40B4-BE49-F238E27FC236}">
                <a16:creationId xmlns="" xmlns:a16="http://schemas.microsoft.com/office/drawing/2014/main" id="{2EBF1173-BB1E-4F8B-82EF-240C920637AC}"/>
              </a:ext>
            </a:extLst>
          </p:cNvPr>
          <p:cNvSpPr/>
          <p:nvPr/>
        </p:nvSpPr>
        <p:spPr>
          <a:xfrm>
            <a:off x="3050178" y="3017772"/>
            <a:ext cx="470263" cy="404949"/>
          </a:xfrm>
          <a:prstGeom prst="ellipse">
            <a:avLst/>
          </a:prstGeom>
          <a:solidFill>
            <a:schemeClr val="accent2">
              <a:lumMod val="60000"/>
              <a:lumOff val="40000"/>
            </a:schemeClr>
          </a:solidFill>
          <a:ln>
            <a:solidFill>
              <a:schemeClr val="accent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latin typeface="Times New Roman" charset="0"/>
                <a:ea typeface="Times New Roman" charset="0"/>
                <a:cs typeface="Times New Roman" charset="0"/>
              </a:rPr>
              <a:t>3</a:t>
            </a:r>
          </a:p>
        </p:txBody>
      </p:sp>
      <p:cxnSp>
        <p:nvCxnSpPr>
          <p:cNvPr id="280" name="Straight Connector 279">
            <a:extLst>
              <a:ext uri="{FF2B5EF4-FFF2-40B4-BE49-F238E27FC236}">
                <a16:creationId xmlns="" xmlns:a16="http://schemas.microsoft.com/office/drawing/2014/main" id="{A889FC18-EEEF-46A2-B749-A80305FB404B}"/>
              </a:ext>
            </a:extLst>
          </p:cNvPr>
          <p:cNvCxnSpPr>
            <a:stCxn id="272" idx="6"/>
            <a:endCxn id="273" idx="2"/>
          </p:cNvCxnSpPr>
          <p:nvPr/>
        </p:nvCxnSpPr>
        <p:spPr>
          <a:xfrm flipV="1">
            <a:off x="1582781" y="2039190"/>
            <a:ext cx="492034" cy="1"/>
          </a:xfrm>
          <a:prstGeom prst="line">
            <a:avLst/>
          </a:prstGeom>
          <a:ln w="12700">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281" name="Straight Connector 280">
            <a:extLst>
              <a:ext uri="{FF2B5EF4-FFF2-40B4-BE49-F238E27FC236}">
                <a16:creationId xmlns="" xmlns:a16="http://schemas.microsoft.com/office/drawing/2014/main" id="{18973A05-F029-493F-A288-12A33B5596F5}"/>
              </a:ext>
            </a:extLst>
          </p:cNvPr>
          <p:cNvCxnSpPr/>
          <p:nvPr/>
        </p:nvCxnSpPr>
        <p:spPr>
          <a:xfrm flipV="1">
            <a:off x="2534192" y="2039187"/>
            <a:ext cx="492034" cy="1"/>
          </a:xfrm>
          <a:prstGeom prst="line">
            <a:avLst/>
          </a:prstGeom>
          <a:ln w="12700">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282" name="Straight Connector 281">
            <a:extLst>
              <a:ext uri="{FF2B5EF4-FFF2-40B4-BE49-F238E27FC236}">
                <a16:creationId xmlns="" xmlns:a16="http://schemas.microsoft.com/office/drawing/2014/main" id="{AA2D5AA0-4D57-4F52-9AC2-BFB5ACB88ED7}"/>
              </a:ext>
            </a:extLst>
          </p:cNvPr>
          <p:cNvCxnSpPr/>
          <p:nvPr/>
        </p:nvCxnSpPr>
        <p:spPr>
          <a:xfrm flipV="1">
            <a:off x="1543590" y="3202734"/>
            <a:ext cx="492034" cy="1"/>
          </a:xfrm>
          <a:prstGeom prst="line">
            <a:avLst/>
          </a:prstGeom>
          <a:ln w="12700">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283" name="Straight Connector 282">
            <a:extLst>
              <a:ext uri="{FF2B5EF4-FFF2-40B4-BE49-F238E27FC236}">
                <a16:creationId xmlns="" xmlns:a16="http://schemas.microsoft.com/office/drawing/2014/main" id="{8058D8CD-490D-4F86-A300-4CE6FC113844}"/>
              </a:ext>
            </a:extLst>
          </p:cNvPr>
          <p:cNvCxnSpPr/>
          <p:nvPr/>
        </p:nvCxnSpPr>
        <p:spPr>
          <a:xfrm flipV="1">
            <a:off x="2501535" y="3185629"/>
            <a:ext cx="492034" cy="1"/>
          </a:xfrm>
          <a:prstGeom prst="line">
            <a:avLst/>
          </a:prstGeom>
          <a:ln w="12700">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284" name="Straight Connector 283">
            <a:extLst>
              <a:ext uri="{FF2B5EF4-FFF2-40B4-BE49-F238E27FC236}">
                <a16:creationId xmlns="" xmlns:a16="http://schemas.microsoft.com/office/drawing/2014/main" id="{111D935E-02A5-41F2-ACEF-563E4A5AEB7A}"/>
              </a:ext>
            </a:extLst>
          </p:cNvPr>
          <p:cNvCxnSpPr>
            <a:cxnSpLocks/>
            <a:endCxn id="272" idx="3"/>
          </p:cNvCxnSpPr>
          <p:nvPr/>
        </p:nvCxnSpPr>
        <p:spPr>
          <a:xfrm flipV="1">
            <a:off x="773340" y="2182362"/>
            <a:ext cx="408046" cy="422098"/>
          </a:xfrm>
          <a:prstGeom prst="line">
            <a:avLst/>
          </a:prstGeom>
          <a:ln w="12700">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285" name="Straight Connector 284">
            <a:extLst>
              <a:ext uri="{FF2B5EF4-FFF2-40B4-BE49-F238E27FC236}">
                <a16:creationId xmlns="" xmlns:a16="http://schemas.microsoft.com/office/drawing/2014/main" id="{06B710EF-87C9-4D6A-8AD1-32D567125E1F}"/>
              </a:ext>
            </a:extLst>
          </p:cNvPr>
          <p:cNvCxnSpPr>
            <a:cxnSpLocks/>
            <a:endCxn id="275" idx="1"/>
          </p:cNvCxnSpPr>
          <p:nvPr/>
        </p:nvCxnSpPr>
        <p:spPr>
          <a:xfrm>
            <a:off x="773340" y="2604460"/>
            <a:ext cx="408045" cy="426200"/>
          </a:xfrm>
          <a:prstGeom prst="line">
            <a:avLst/>
          </a:prstGeom>
          <a:ln w="12700">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286" name="Straight Connector 285">
            <a:extLst>
              <a:ext uri="{FF2B5EF4-FFF2-40B4-BE49-F238E27FC236}">
                <a16:creationId xmlns="" xmlns:a16="http://schemas.microsoft.com/office/drawing/2014/main" id="{7FEB07D6-5D59-4DBA-8B2A-E5EDF64A169D}"/>
              </a:ext>
            </a:extLst>
          </p:cNvPr>
          <p:cNvCxnSpPr>
            <a:cxnSpLocks/>
            <a:stCxn id="274" idx="5"/>
          </p:cNvCxnSpPr>
          <p:nvPr/>
        </p:nvCxnSpPr>
        <p:spPr>
          <a:xfrm>
            <a:off x="3438506" y="2216798"/>
            <a:ext cx="478174" cy="360843"/>
          </a:xfrm>
          <a:prstGeom prst="line">
            <a:avLst/>
          </a:prstGeom>
          <a:ln w="12700">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287" name="Straight Connector 286">
            <a:extLst>
              <a:ext uri="{FF2B5EF4-FFF2-40B4-BE49-F238E27FC236}">
                <a16:creationId xmlns="" xmlns:a16="http://schemas.microsoft.com/office/drawing/2014/main" id="{7773C38A-9700-4176-899B-828AF52C49D3}"/>
              </a:ext>
            </a:extLst>
          </p:cNvPr>
          <p:cNvCxnSpPr>
            <a:cxnSpLocks/>
            <a:stCxn id="277" idx="7"/>
          </p:cNvCxnSpPr>
          <p:nvPr/>
        </p:nvCxnSpPr>
        <p:spPr>
          <a:xfrm flipV="1">
            <a:off x="3451573" y="2577641"/>
            <a:ext cx="465107" cy="499434"/>
          </a:xfrm>
          <a:prstGeom prst="line">
            <a:avLst/>
          </a:prstGeom>
          <a:ln w="12700">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288" name="Straight Arrow Connector 287">
            <a:extLst>
              <a:ext uri="{FF2B5EF4-FFF2-40B4-BE49-F238E27FC236}">
                <a16:creationId xmlns="" xmlns:a16="http://schemas.microsoft.com/office/drawing/2014/main" id="{06C9D320-BAE9-4533-BF48-DCF336219C3B}"/>
              </a:ext>
            </a:extLst>
          </p:cNvPr>
          <p:cNvCxnSpPr/>
          <p:nvPr/>
        </p:nvCxnSpPr>
        <p:spPr>
          <a:xfrm>
            <a:off x="1643738" y="1949530"/>
            <a:ext cx="391886" cy="0"/>
          </a:xfrm>
          <a:prstGeom prst="straightConnector1">
            <a:avLst/>
          </a:prstGeom>
          <a:ln>
            <a:solidFill>
              <a:srgbClr val="FF2644"/>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289" name="Straight Arrow Connector 288">
            <a:extLst>
              <a:ext uri="{FF2B5EF4-FFF2-40B4-BE49-F238E27FC236}">
                <a16:creationId xmlns="" xmlns:a16="http://schemas.microsoft.com/office/drawing/2014/main" id="{B5B49AA1-41A8-4434-A218-F6814CC442A2}"/>
              </a:ext>
            </a:extLst>
          </p:cNvPr>
          <p:cNvCxnSpPr>
            <a:cxnSpLocks/>
          </p:cNvCxnSpPr>
          <p:nvPr/>
        </p:nvCxnSpPr>
        <p:spPr>
          <a:xfrm flipH="1">
            <a:off x="3573369" y="2779611"/>
            <a:ext cx="320466" cy="393670"/>
          </a:xfrm>
          <a:prstGeom prst="straightConnector1">
            <a:avLst/>
          </a:prstGeom>
          <a:ln>
            <a:solidFill>
              <a:srgbClr val="FF2644"/>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290" name="Straight Arrow Connector 289">
            <a:extLst>
              <a:ext uri="{FF2B5EF4-FFF2-40B4-BE49-F238E27FC236}">
                <a16:creationId xmlns="" xmlns:a16="http://schemas.microsoft.com/office/drawing/2014/main" id="{2D99C8CD-6C99-4ED4-86A8-917537C93A8D}"/>
              </a:ext>
            </a:extLst>
          </p:cNvPr>
          <p:cNvCxnSpPr/>
          <p:nvPr/>
        </p:nvCxnSpPr>
        <p:spPr>
          <a:xfrm>
            <a:off x="2606036" y="1945174"/>
            <a:ext cx="391886" cy="0"/>
          </a:xfrm>
          <a:prstGeom prst="straightConnector1">
            <a:avLst/>
          </a:prstGeom>
          <a:ln>
            <a:solidFill>
              <a:srgbClr val="FF2644"/>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291" name="Straight Arrow Connector 290">
            <a:extLst>
              <a:ext uri="{FF2B5EF4-FFF2-40B4-BE49-F238E27FC236}">
                <a16:creationId xmlns="" xmlns:a16="http://schemas.microsoft.com/office/drawing/2014/main" id="{815FB27C-EFA1-4173-BAD5-CE94B1EBFCB4}"/>
              </a:ext>
            </a:extLst>
          </p:cNvPr>
          <p:cNvCxnSpPr/>
          <p:nvPr/>
        </p:nvCxnSpPr>
        <p:spPr>
          <a:xfrm flipV="1">
            <a:off x="769908" y="2163293"/>
            <a:ext cx="330007" cy="323472"/>
          </a:xfrm>
          <a:prstGeom prst="straightConnector1">
            <a:avLst/>
          </a:prstGeom>
          <a:ln>
            <a:solidFill>
              <a:srgbClr val="FF2644"/>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292" name="Straight Arrow Connector 291">
            <a:extLst>
              <a:ext uri="{FF2B5EF4-FFF2-40B4-BE49-F238E27FC236}">
                <a16:creationId xmlns="" xmlns:a16="http://schemas.microsoft.com/office/drawing/2014/main" id="{1B2795CA-774A-4505-96F5-A87D5C9C1D19}"/>
              </a:ext>
            </a:extLst>
          </p:cNvPr>
          <p:cNvCxnSpPr/>
          <p:nvPr/>
        </p:nvCxnSpPr>
        <p:spPr>
          <a:xfrm>
            <a:off x="1624140" y="3284466"/>
            <a:ext cx="391886" cy="0"/>
          </a:xfrm>
          <a:prstGeom prst="straightConnector1">
            <a:avLst/>
          </a:prstGeom>
          <a:ln>
            <a:solidFill>
              <a:srgbClr val="FF2644"/>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293" name="Straight Arrow Connector 292">
            <a:extLst>
              <a:ext uri="{FF2B5EF4-FFF2-40B4-BE49-F238E27FC236}">
                <a16:creationId xmlns="" xmlns:a16="http://schemas.microsoft.com/office/drawing/2014/main" id="{E4447746-AC93-4FAA-B487-793E35C189BD}"/>
              </a:ext>
            </a:extLst>
          </p:cNvPr>
          <p:cNvCxnSpPr/>
          <p:nvPr/>
        </p:nvCxnSpPr>
        <p:spPr>
          <a:xfrm>
            <a:off x="2619099" y="3277586"/>
            <a:ext cx="391886" cy="0"/>
          </a:xfrm>
          <a:prstGeom prst="straightConnector1">
            <a:avLst/>
          </a:prstGeom>
          <a:ln>
            <a:solidFill>
              <a:srgbClr val="FF2644"/>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294" name="Straight Arrow Connector 293">
            <a:extLst>
              <a:ext uri="{FF2B5EF4-FFF2-40B4-BE49-F238E27FC236}">
                <a16:creationId xmlns="" xmlns:a16="http://schemas.microsoft.com/office/drawing/2014/main" id="{E5CA0E37-00AA-4D70-A158-8290A19D7CB4}"/>
              </a:ext>
            </a:extLst>
          </p:cNvPr>
          <p:cNvCxnSpPr/>
          <p:nvPr/>
        </p:nvCxnSpPr>
        <p:spPr>
          <a:xfrm>
            <a:off x="743661" y="2747631"/>
            <a:ext cx="342728" cy="351211"/>
          </a:xfrm>
          <a:prstGeom prst="straightConnector1">
            <a:avLst/>
          </a:prstGeom>
          <a:ln>
            <a:solidFill>
              <a:srgbClr val="FF2644"/>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295" name="Straight Connector 294">
            <a:extLst>
              <a:ext uri="{FF2B5EF4-FFF2-40B4-BE49-F238E27FC236}">
                <a16:creationId xmlns="" xmlns:a16="http://schemas.microsoft.com/office/drawing/2014/main" id="{8FE4FA38-62F2-4A13-84BB-97591603ADA0}"/>
              </a:ext>
            </a:extLst>
          </p:cNvPr>
          <p:cNvCxnSpPr>
            <a:stCxn id="276" idx="0"/>
            <a:endCxn id="273" idx="4"/>
          </p:cNvCxnSpPr>
          <p:nvPr/>
        </p:nvCxnSpPr>
        <p:spPr>
          <a:xfrm flipH="1" flipV="1">
            <a:off x="2309947" y="2241664"/>
            <a:ext cx="6532" cy="741493"/>
          </a:xfrm>
          <a:prstGeom prst="line">
            <a:avLst/>
          </a:prstGeom>
          <a:ln w="12700">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296" name="Straight Connector 295">
            <a:extLst>
              <a:ext uri="{FF2B5EF4-FFF2-40B4-BE49-F238E27FC236}">
                <a16:creationId xmlns="" xmlns:a16="http://schemas.microsoft.com/office/drawing/2014/main" id="{C976DBEC-669B-4199-BBA5-1C45385BCFC9}"/>
              </a:ext>
            </a:extLst>
          </p:cNvPr>
          <p:cNvCxnSpPr>
            <a:stCxn id="277" idx="0"/>
            <a:endCxn id="274" idx="4"/>
          </p:cNvCxnSpPr>
          <p:nvPr/>
        </p:nvCxnSpPr>
        <p:spPr>
          <a:xfrm flipH="1" flipV="1">
            <a:off x="3272243" y="2276101"/>
            <a:ext cx="13067" cy="741671"/>
          </a:xfrm>
          <a:prstGeom prst="line">
            <a:avLst/>
          </a:prstGeom>
          <a:ln w="12700">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297" name="Straight Connector 296">
            <a:extLst>
              <a:ext uri="{FF2B5EF4-FFF2-40B4-BE49-F238E27FC236}">
                <a16:creationId xmlns="" xmlns:a16="http://schemas.microsoft.com/office/drawing/2014/main" id="{E035DD62-6928-4194-9AFD-C5BBC2BCFE4D}"/>
              </a:ext>
            </a:extLst>
          </p:cNvPr>
          <p:cNvCxnSpPr>
            <a:stCxn id="275" idx="0"/>
            <a:endCxn id="272" idx="4"/>
          </p:cNvCxnSpPr>
          <p:nvPr/>
        </p:nvCxnSpPr>
        <p:spPr>
          <a:xfrm flipV="1">
            <a:off x="1347649" y="2241665"/>
            <a:ext cx="1" cy="729692"/>
          </a:xfrm>
          <a:prstGeom prst="line">
            <a:avLst/>
          </a:prstGeom>
          <a:ln w="12700">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298" name="Straight Arrow Connector 297">
            <a:extLst>
              <a:ext uri="{FF2B5EF4-FFF2-40B4-BE49-F238E27FC236}">
                <a16:creationId xmlns="" xmlns:a16="http://schemas.microsoft.com/office/drawing/2014/main" id="{D3B6B72D-75E9-4845-BBB9-0C6494A8823A}"/>
              </a:ext>
            </a:extLst>
          </p:cNvPr>
          <p:cNvCxnSpPr/>
          <p:nvPr/>
        </p:nvCxnSpPr>
        <p:spPr>
          <a:xfrm>
            <a:off x="1621040" y="3077463"/>
            <a:ext cx="377176" cy="7235"/>
          </a:xfrm>
          <a:prstGeom prst="straightConnector1">
            <a:avLst/>
          </a:prstGeom>
          <a:ln>
            <a:solidFill>
              <a:srgbClr val="002060"/>
            </a:solidFill>
            <a:headEnd type="triangle"/>
            <a:tailEnd type="none"/>
          </a:ln>
        </p:spPr>
        <p:style>
          <a:lnRef idx="2">
            <a:schemeClr val="accent1"/>
          </a:lnRef>
          <a:fillRef idx="0">
            <a:schemeClr val="accent1"/>
          </a:fillRef>
          <a:effectRef idx="1">
            <a:schemeClr val="accent1"/>
          </a:effectRef>
          <a:fontRef idx="minor">
            <a:schemeClr val="tx1"/>
          </a:fontRef>
        </p:style>
      </p:cxnSp>
      <p:cxnSp>
        <p:nvCxnSpPr>
          <p:cNvPr id="299" name="Straight Arrow Connector 298">
            <a:extLst>
              <a:ext uri="{FF2B5EF4-FFF2-40B4-BE49-F238E27FC236}">
                <a16:creationId xmlns="" xmlns:a16="http://schemas.microsoft.com/office/drawing/2014/main" id="{A3C45E11-17E1-421D-A928-4A7899F447F0}"/>
              </a:ext>
            </a:extLst>
          </p:cNvPr>
          <p:cNvCxnSpPr/>
          <p:nvPr/>
        </p:nvCxnSpPr>
        <p:spPr>
          <a:xfrm flipV="1">
            <a:off x="904782" y="2304546"/>
            <a:ext cx="286982" cy="300086"/>
          </a:xfrm>
          <a:prstGeom prst="straightConnector1">
            <a:avLst/>
          </a:prstGeom>
          <a:ln>
            <a:solidFill>
              <a:srgbClr val="002060"/>
            </a:solidFill>
            <a:headEnd type="triangle"/>
            <a:tailEnd type="none"/>
          </a:ln>
        </p:spPr>
        <p:style>
          <a:lnRef idx="2">
            <a:schemeClr val="accent1"/>
          </a:lnRef>
          <a:fillRef idx="0">
            <a:schemeClr val="accent1"/>
          </a:fillRef>
          <a:effectRef idx="1">
            <a:schemeClr val="accent1"/>
          </a:effectRef>
          <a:fontRef idx="minor">
            <a:schemeClr val="tx1"/>
          </a:fontRef>
        </p:style>
      </p:cxnSp>
      <p:cxnSp>
        <p:nvCxnSpPr>
          <p:cNvPr id="300" name="Straight Arrow Connector 299">
            <a:extLst>
              <a:ext uri="{FF2B5EF4-FFF2-40B4-BE49-F238E27FC236}">
                <a16:creationId xmlns="" xmlns:a16="http://schemas.microsoft.com/office/drawing/2014/main" id="{292554D6-F749-44B7-B92C-E861BA263A23}"/>
              </a:ext>
            </a:extLst>
          </p:cNvPr>
          <p:cNvCxnSpPr/>
          <p:nvPr/>
        </p:nvCxnSpPr>
        <p:spPr>
          <a:xfrm flipH="1">
            <a:off x="2612845" y="2177817"/>
            <a:ext cx="379345" cy="0"/>
          </a:xfrm>
          <a:prstGeom prst="straightConnector1">
            <a:avLst/>
          </a:prstGeom>
          <a:ln>
            <a:solidFill>
              <a:srgbClr val="002060"/>
            </a:solidFill>
            <a:headEnd type="triangle"/>
            <a:tailEnd type="none"/>
          </a:ln>
        </p:spPr>
        <p:style>
          <a:lnRef idx="2">
            <a:schemeClr val="accent1"/>
          </a:lnRef>
          <a:fillRef idx="0">
            <a:schemeClr val="accent1"/>
          </a:fillRef>
          <a:effectRef idx="1">
            <a:schemeClr val="accent1"/>
          </a:effectRef>
          <a:fontRef idx="minor">
            <a:schemeClr val="tx1"/>
          </a:fontRef>
        </p:style>
      </p:cxnSp>
      <p:cxnSp>
        <p:nvCxnSpPr>
          <p:cNvPr id="301" name="Straight Arrow Connector 300">
            <a:extLst>
              <a:ext uri="{FF2B5EF4-FFF2-40B4-BE49-F238E27FC236}">
                <a16:creationId xmlns="" xmlns:a16="http://schemas.microsoft.com/office/drawing/2014/main" id="{3942E4C7-9F99-43B3-A84E-9E20430ECC62}"/>
              </a:ext>
            </a:extLst>
          </p:cNvPr>
          <p:cNvCxnSpPr/>
          <p:nvPr/>
        </p:nvCxnSpPr>
        <p:spPr>
          <a:xfrm flipH="1">
            <a:off x="3462817" y="2621747"/>
            <a:ext cx="314924" cy="347249"/>
          </a:xfrm>
          <a:prstGeom prst="straightConnector1">
            <a:avLst/>
          </a:prstGeom>
          <a:ln>
            <a:solidFill>
              <a:srgbClr val="002060"/>
            </a:solidFill>
            <a:headEnd type="triangle"/>
            <a:tailEnd type="none"/>
          </a:ln>
        </p:spPr>
        <p:style>
          <a:lnRef idx="2">
            <a:schemeClr val="accent1"/>
          </a:lnRef>
          <a:fillRef idx="0">
            <a:schemeClr val="accent1"/>
          </a:fillRef>
          <a:effectRef idx="1">
            <a:schemeClr val="accent1"/>
          </a:effectRef>
          <a:fontRef idx="minor">
            <a:schemeClr val="tx1"/>
          </a:fontRef>
        </p:style>
      </p:cxnSp>
      <p:cxnSp>
        <p:nvCxnSpPr>
          <p:cNvPr id="302" name="Straight Arrow Connector 301">
            <a:extLst>
              <a:ext uri="{FF2B5EF4-FFF2-40B4-BE49-F238E27FC236}">
                <a16:creationId xmlns="" xmlns:a16="http://schemas.microsoft.com/office/drawing/2014/main" id="{B906A02B-2726-4B6F-BD75-11C746DE4C4E}"/>
              </a:ext>
            </a:extLst>
          </p:cNvPr>
          <p:cNvCxnSpPr/>
          <p:nvPr/>
        </p:nvCxnSpPr>
        <p:spPr>
          <a:xfrm flipH="1" flipV="1">
            <a:off x="3424250" y="2324294"/>
            <a:ext cx="362951" cy="280165"/>
          </a:xfrm>
          <a:prstGeom prst="straightConnector1">
            <a:avLst/>
          </a:prstGeom>
          <a:ln>
            <a:solidFill>
              <a:srgbClr val="002060"/>
            </a:solidFill>
            <a:headEnd type="triangle"/>
            <a:tailEnd type="none"/>
          </a:ln>
        </p:spPr>
        <p:style>
          <a:lnRef idx="2">
            <a:schemeClr val="accent1"/>
          </a:lnRef>
          <a:fillRef idx="0">
            <a:schemeClr val="accent1"/>
          </a:fillRef>
          <a:effectRef idx="1">
            <a:schemeClr val="accent1"/>
          </a:effectRef>
          <a:fontRef idx="minor">
            <a:schemeClr val="tx1"/>
          </a:fontRef>
        </p:style>
      </p:cxnSp>
      <p:cxnSp>
        <p:nvCxnSpPr>
          <p:cNvPr id="303" name="Straight Arrow Connector 302">
            <a:extLst>
              <a:ext uri="{FF2B5EF4-FFF2-40B4-BE49-F238E27FC236}">
                <a16:creationId xmlns="" xmlns:a16="http://schemas.microsoft.com/office/drawing/2014/main" id="{45EB3AAD-D4DF-4CFF-AAB3-F73F2471EC2E}"/>
              </a:ext>
            </a:extLst>
          </p:cNvPr>
          <p:cNvCxnSpPr/>
          <p:nvPr/>
        </p:nvCxnSpPr>
        <p:spPr>
          <a:xfrm>
            <a:off x="902819" y="2648617"/>
            <a:ext cx="286643" cy="301489"/>
          </a:xfrm>
          <a:prstGeom prst="straightConnector1">
            <a:avLst/>
          </a:prstGeom>
          <a:ln>
            <a:solidFill>
              <a:srgbClr val="002060"/>
            </a:solidFill>
            <a:headEnd type="triangle"/>
            <a:tailEnd type="none"/>
          </a:ln>
        </p:spPr>
        <p:style>
          <a:lnRef idx="2">
            <a:schemeClr val="accent1"/>
          </a:lnRef>
          <a:fillRef idx="0">
            <a:schemeClr val="accent1"/>
          </a:fillRef>
          <a:effectRef idx="1">
            <a:schemeClr val="accent1"/>
          </a:effectRef>
          <a:fontRef idx="minor">
            <a:schemeClr val="tx1"/>
          </a:fontRef>
        </p:style>
      </p:cxnSp>
      <p:pic>
        <p:nvPicPr>
          <p:cNvPr id="304" name="Picture 303">
            <a:extLst>
              <a:ext uri="{FF2B5EF4-FFF2-40B4-BE49-F238E27FC236}">
                <a16:creationId xmlns="" xmlns:a16="http://schemas.microsoft.com/office/drawing/2014/main" id="{AD4F1E07-612F-42F5-A45F-D615C1689F2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18274" y="2858653"/>
            <a:ext cx="588086" cy="457575"/>
          </a:xfrm>
          <a:prstGeom prst="rect">
            <a:avLst/>
          </a:prstGeom>
        </p:spPr>
      </p:pic>
      <p:sp>
        <p:nvSpPr>
          <p:cNvPr id="305" name="TextBox 304">
            <a:extLst>
              <a:ext uri="{FF2B5EF4-FFF2-40B4-BE49-F238E27FC236}">
                <a16:creationId xmlns="" xmlns:a16="http://schemas.microsoft.com/office/drawing/2014/main" id="{D60EACC4-B137-4EDF-A61C-3E808B7F2577}"/>
              </a:ext>
            </a:extLst>
          </p:cNvPr>
          <p:cNvSpPr txBox="1"/>
          <p:nvPr/>
        </p:nvSpPr>
        <p:spPr>
          <a:xfrm>
            <a:off x="232849" y="3316228"/>
            <a:ext cx="642935" cy="307777"/>
          </a:xfrm>
          <a:prstGeom prst="rect">
            <a:avLst/>
          </a:prstGeom>
          <a:noFill/>
        </p:spPr>
        <p:txBody>
          <a:bodyPr wrap="square" rtlCol="0">
            <a:spAutoFit/>
          </a:bodyPr>
          <a:lstStyle/>
          <a:p>
            <a:r>
              <a:rPr lang="en-US" sz="1400" b="1" dirty="0">
                <a:solidFill>
                  <a:srgbClr val="7030A0"/>
                </a:solidFill>
                <a:latin typeface="Times New Roman" charset="0"/>
                <a:ea typeface="Times New Roman" charset="0"/>
                <a:cs typeface="Times New Roman" charset="0"/>
              </a:rPr>
              <a:t>RYU</a:t>
            </a:r>
          </a:p>
        </p:txBody>
      </p:sp>
      <p:sp>
        <p:nvSpPr>
          <p:cNvPr id="306" name="Oval 305">
            <a:extLst>
              <a:ext uri="{FF2B5EF4-FFF2-40B4-BE49-F238E27FC236}">
                <a16:creationId xmlns="" xmlns:a16="http://schemas.microsoft.com/office/drawing/2014/main" id="{051F85AA-2424-409B-96BB-370FDA4F0D59}"/>
              </a:ext>
            </a:extLst>
          </p:cNvPr>
          <p:cNvSpPr/>
          <p:nvPr/>
        </p:nvSpPr>
        <p:spPr>
          <a:xfrm>
            <a:off x="1079861" y="4476075"/>
            <a:ext cx="470263" cy="404949"/>
          </a:xfrm>
          <a:prstGeom prst="ellipse">
            <a:avLst/>
          </a:prstGeom>
          <a:solidFill>
            <a:schemeClr val="accent2">
              <a:lumMod val="60000"/>
              <a:lumOff val="40000"/>
            </a:schemeClr>
          </a:solidFill>
          <a:ln>
            <a:solidFill>
              <a:schemeClr val="accent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latin typeface="Times New Roman" charset="0"/>
                <a:ea typeface="Times New Roman" charset="0"/>
                <a:cs typeface="Times New Roman" charset="0"/>
              </a:rPr>
              <a:t>4</a:t>
            </a:r>
          </a:p>
        </p:txBody>
      </p:sp>
      <p:sp>
        <p:nvSpPr>
          <p:cNvPr id="307" name="Oval 306">
            <a:extLst>
              <a:ext uri="{FF2B5EF4-FFF2-40B4-BE49-F238E27FC236}">
                <a16:creationId xmlns="" xmlns:a16="http://schemas.microsoft.com/office/drawing/2014/main" id="{D6ABAC7F-610E-4E44-B652-2D43C1F27A05}"/>
              </a:ext>
            </a:extLst>
          </p:cNvPr>
          <p:cNvSpPr/>
          <p:nvPr/>
        </p:nvSpPr>
        <p:spPr>
          <a:xfrm>
            <a:off x="2042158" y="4476074"/>
            <a:ext cx="470263" cy="404949"/>
          </a:xfrm>
          <a:prstGeom prst="ellipse">
            <a:avLst/>
          </a:prstGeom>
          <a:solidFill>
            <a:schemeClr val="accent2">
              <a:lumMod val="60000"/>
              <a:lumOff val="40000"/>
            </a:schemeClr>
          </a:solidFill>
          <a:ln>
            <a:solidFill>
              <a:schemeClr val="accent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latin typeface="Times New Roman" charset="0"/>
                <a:ea typeface="Times New Roman" charset="0"/>
                <a:cs typeface="Times New Roman" charset="0"/>
              </a:rPr>
              <a:t>5</a:t>
            </a:r>
          </a:p>
        </p:txBody>
      </p:sp>
      <p:sp>
        <p:nvSpPr>
          <p:cNvPr id="308" name="Oval 307">
            <a:extLst>
              <a:ext uri="{FF2B5EF4-FFF2-40B4-BE49-F238E27FC236}">
                <a16:creationId xmlns="" xmlns:a16="http://schemas.microsoft.com/office/drawing/2014/main" id="{7DB1BFA4-E8C0-47F6-BBEC-F19986933157}"/>
              </a:ext>
            </a:extLst>
          </p:cNvPr>
          <p:cNvSpPr/>
          <p:nvPr/>
        </p:nvSpPr>
        <p:spPr>
          <a:xfrm>
            <a:off x="3004454" y="4510511"/>
            <a:ext cx="470263" cy="404949"/>
          </a:xfrm>
          <a:prstGeom prst="ellipse">
            <a:avLst/>
          </a:prstGeom>
          <a:solidFill>
            <a:schemeClr val="accent2">
              <a:lumMod val="60000"/>
              <a:lumOff val="40000"/>
            </a:schemeClr>
          </a:solidFill>
          <a:ln>
            <a:solidFill>
              <a:schemeClr val="accent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latin typeface="Times New Roman" charset="0"/>
                <a:ea typeface="Times New Roman" charset="0"/>
                <a:cs typeface="Times New Roman" charset="0"/>
              </a:rPr>
              <a:t>6</a:t>
            </a:r>
          </a:p>
        </p:txBody>
      </p:sp>
      <p:sp>
        <p:nvSpPr>
          <p:cNvPr id="309" name="Oval 308">
            <a:extLst>
              <a:ext uri="{FF2B5EF4-FFF2-40B4-BE49-F238E27FC236}">
                <a16:creationId xmlns="" xmlns:a16="http://schemas.microsoft.com/office/drawing/2014/main" id="{27FAAC8E-AFD0-47E3-92A2-3D2F8FB53454}"/>
              </a:ext>
            </a:extLst>
          </p:cNvPr>
          <p:cNvSpPr/>
          <p:nvPr/>
        </p:nvSpPr>
        <p:spPr>
          <a:xfrm>
            <a:off x="1079860" y="5610716"/>
            <a:ext cx="470263" cy="404949"/>
          </a:xfrm>
          <a:prstGeom prst="ellipse">
            <a:avLst/>
          </a:prstGeom>
          <a:solidFill>
            <a:schemeClr val="accent2">
              <a:lumMod val="60000"/>
              <a:lumOff val="40000"/>
            </a:schemeClr>
          </a:solidFill>
          <a:ln>
            <a:solidFill>
              <a:schemeClr val="accent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latin typeface="Times New Roman" charset="0"/>
                <a:ea typeface="Times New Roman" charset="0"/>
                <a:cs typeface="Times New Roman" charset="0"/>
              </a:rPr>
              <a:t>1</a:t>
            </a:r>
          </a:p>
        </p:txBody>
      </p:sp>
      <p:sp>
        <p:nvSpPr>
          <p:cNvPr id="310" name="Oval 309">
            <a:extLst>
              <a:ext uri="{FF2B5EF4-FFF2-40B4-BE49-F238E27FC236}">
                <a16:creationId xmlns="" xmlns:a16="http://schemas.microsoft.com/office/drawing/2014/main" id="{EFD84E94-FC5A-4940-BF60-E79F4BA6A812}"/>
              </a:ext>
            </a:extLst>
          </p:cNvPr>
          <p:cNvSpPr/>
          <p:nvPr/>
        </p:nvSpPr>
        <p:spPr>
          <a:xfrm>
            <a:off x="2048690" y="5622516"/>
            <a:ext cx="470263" cy="404949"/>
          </a:xfrm>
          <a:prstGeom prst="ellipse">
            <a:avLst/>
          </a:prstGeom>
          <a:solidFill>
            <a:schemeClr val="accent2">
              <a:lumMod val="60000"/>
              <a:lumOff val="40000"/>
            </a:schemeClr>
          </a:solidFill>
          <a:ln>
            <a:solidFill>
              <a:schemeClr val="accent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latin typeface="Times New Roman" charset="0"/>
                <a:ea typeface="Times New Roman" charset="0"/>
                <a:cs typeface="Times New Roman" charset="0"/>
              </a:rPr>
              <a:t>2</a:t>
            </a:r>
          </a:p>
        </p:txBody>
      </p:sp>
      <p:sp>
        <p:nvSpPr>
          <p:cNvPr id="311" name="Oval 310">
            <a:extLst>
              <a:ext uri="{FF2B5EF4-FFF2-40B4-BE49-F238E27FC236}">
                <a16:creationId xmlns="" xmlns:a16="http://schemas.microsoft.com/office/drawing/2014/main" id="{A44B3A3E-056F-487A-88D2-82E03E0C95C5}"/>
              </a:ext>
            </a:extLst>
          </p:cNvPr>
          <p:cNvSpPr/>
          <p:nvPr/>
        </p:nvSpPr>
        <p:spPr>
          <a:xfrm>
            <a:off x="3017521" y="5657131"/>
            <a:ext cx="470263" cy="404949"/>
          </a:xfrm>
          <a:prstGeom prst="ellipse">
            <a:avLst/>
          </a:prstGeom>
          <a:solidFill>
            <a:schemeClr val="accent2">
              <a:lumMod val="60000"/>
              <a:lumOff val="40000"/>
            </a:schemeClr>
          </a:solidFill>
          <a:ln>
            <a:solidFill>
              <a:schemeClr val="accent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latin typeface="Times New Roman" charset="0"/>
                <a:ea typeface="Times New Roman" charset="0"/>
                <a:cs typeface="Times New Roman" charset="0"/>
              </a:rPr>
              <a:t>3</a:t>
            </a:r>
          </a:p>
        </p:txBody>
      </p:sp>
      <p:cxnSp>
        <p:nvCxnSpPr>
          <p:cNvPr id="314" name="Straight Connector 313">
            <a:extLst>
              <a:ext uri="{FF2B5EF4-FFF2-40B4-BE49-F238E27FC236}">
                <a16:creationId xmlns="" xmlns:a16="http://schemas.microsoft.com/office/drawing/2014/main" id="{5F36A0C8-D4F8-4858-8FAA-B14120B60F26}"/>
              </a:ext>
            </a:extLst>
          </p:cNvPr>
          <p:cNvCxnSpPr>
            <a:stCxn id="306" idx="6"/>
            <a:endCxn id="307" idx="2"/>
          </p:cNvCxnSpPr>
          <p:nvPr/>
        </p:nvCxnSpPr>
        <p:spPr>
          <a:xfrm flipV="1">
            <a:off x="1550124" y="4678549"/>
            <a:ext cx="492034" cy="1"/>
          </a:xfrm>
          <a:prstGeom prst="line">
            <a:avLst/>
          </a:prstGeom>
          <a:ln w="12700">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315" name="Straight Connector 314">
            <a:extLst>
              <a:ext uri="{FF2B5EF4-FFF2-40B4-BE49-F238E27FC236}">
                <a16:creationId xmlns="" xmlns:a16="http://schemas.microsoft.com/office/drawing/2014/main" id="{780D8920-C888-473A-812E-D85782C6DCC6}"/>
              </a:ext>
            </a:extLst>
          </p:cNvPr>
          <p:cNvCxnSpPr/>
          <p:nvPr/>
        </p:nvCxnSpPr>
        <p:spPr>
          <a:xfrm flipV="1">
            <a:off x="2501535" y="4678546"/>
            <a:ext cx="492034" cy="1"/>
          </a:xfrm>
          <a:prstGeom prst="line">
            <a:avLst/>
          </a:prstGeom>
          <a:ln w="12700">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316" name="Straight Connector 315">
            <a:extLst>
              <a:ext uri="{FF2B5EF4-FFF2-40B4-BE49-F238E27FC236}">
                <a16:creationId xmlns="" xmlns:a16="http://schemas.microsoft.com/office/drawing/2014/main" id="{7C0E589A-DF81-4BD7-89BF-D810AC9D8D86}"/>
              </a:ext>
            </a:extLst>
          </p:cNvPr>
          <p:cNvCxnSpPr/>
          <p:nvPr/>
        </p:nvCxnSpPr>
        <p:spPr>
          <a:xfrm flipV="1">
            <a:off x="1510933" y="5842093"/>
            <a:ext cx="492034" cy="1"/>
          </a:xfrm>
          <a:prstGeom prst="line">
            <a:avLst/>
          </a:prstGeom>
          <a:ln w="12700">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317" name="Straight Connector 316">
            <a:extLst>
              <a:ext uri="{FF2B5EF4-FFF2-40B4-BE49-F238E27FC236}">
                <a16:creationId xmlns="" xmlns:a16="http://schemas.microsoft.com/office/drawing/2014/main" id="{F670CFE9-B113-46FE-BA43-0ADC226F6EE2}"/>
              </a:ext>
            </a:extLst>
          </p:cNvPr>
          <p:cNvCxnSpPr/>
          <p:nvPr/>
        </p:nvCxnSpPr>
        <p:spPr>
          <a:xfrm flipV="1">
            <a:off x="2468878" y="5824988"/>
            <a:ext cx="492034" cy="1"/>
          </a:xfrm>
          <a:prstGeom prst="line">
            <a:avLst/>
          </a:prstGeom>
          <a:ln w="12700">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318" name="Straight Connector 317">
            <a:extLst>
              <a:ext uri="{FF2B5EF4-FFF2-40B4-BE49-F238E27FC236}">
                <a16:creationId xmlns="" xmlns:a16="http://schemas.microsoft.com/office/drawing/2014/main" id="{448BA6FE-286C-4A43-BC6F-78DD66A68BF5}"/>
              </a:ext>
            </a:extLst>
          </p:cNvPr>
          <p:cNvCxnSpPr>
            <a:cxnSpLocks/>
            <a:endCxn id="306" idx="3"/>
          </p:cNvCxnSpPr>
          <p:nvPr/>
        </p:nvCxnSpPr>
        <p:spPr>
          <a:xfrm flipV="1">
            <a:off x="740683" y="4821721"/>
            <a:ext cx="408046" cy="422098"/>
          </a:xfrm>
          <a:prstGeom prst="line">
            <a:avLst/>
          </a:prstGeom>
          <a:ln w="12700">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319" name="Straight Connector 318">
            <a:extLst>
              <a:ext uri="{FF2B5EF4-FFF2-40B4-BE49-F238E27FC236}">
                <a16:creationId xmlns="" xmlns:a16="http://schemas.microsoft.com/office/drawing/2014/main" id="{826EE813-DF4A-44C5-BEE0-0C71AF6C57E4}"/>
              </a:ext>
            </a:extLst>
          </p:cNvPr>
          <p:cNvCxnSpPr>
            <a:cxnSpLocks/>
            <a:endCxn id="309" idx="1"/>
          </p:cNvCxnSpPr>
          <p:nvPr/>
        </p:nvCxnSpPr>
        <p:spPr>
          <a:xfrm>
            <a:off x="740683" y="5243819"/>
            <a:ext cx="408045" cy="426200"/>
          </a:xfrm>
          <a:prstGeom prst="line">
            <a:avLst/>
          </a:prstGeom>
          <a:ln w="12700">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320" name="Straight Connector 319">
            <a:extLst>
              <a:ext uri="{FF2B5EF4-FFF2-40B4-BE49-F238E27FC236}">
                <a16:creationId xmlns="" xmlns:a16="http://schemas.microsoft.com/office/drawing/2014/main" id="{20CD1BA7-33EF-45D7-B739-C5BC338A4239}"/>
              </a:ext>
            </a:extLst>
          </p:cNvPr>
          <p:cNvCxnSpPr>
            <a:cxnSpLocks/>
            <a:stCxn id="308" idx="5"/>
          </p:cNvCxnSpPr>
          <p:nvPr/>
        </p:nvCxnSpPr>
        <p:spPr>
          <a:xfrm>
            <a:off x="3405849" y="4856157"/>
            <a:ext cx="478174" cy="360843"/>
          </a:xfrm>
          <a:prstGeom prst="line">
            <a:avLst/>
          </a:prstGeom>
          <a:ln w="12700">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321" name="Straight Connector 320">
            <a:extLst>
              <a:ext uri="{FF2B5EF4-FFF2-40B4-BE49-F238E27FC236}">
                <a16:creationId xmlns="" xmlns:a16="http://schemas.microsoft.com/office/drawing/2014/main" id="{6F596D3B-9052-400C-9BE7-4A11BD6ABEAB}"/>
              </a:ext>
            </a:extLst>
          </p:cNvPr>
          <p:cNvCxnSpPr>
            <a:cxnSpLocks/>
            <a:stCxn id="311" idx="7"/>
          </p:cNvCxnSpPr>
          <p:nvPr/>
        </p:nvCxnSpPr>
        <p:spPr>
          <a:xfrm flipV="1">
            <a:off x="3418916" y="5217000"/>
            <a:ext cx="465107" cy="499434"/>
          </a:xfrm>
          <a:prstGeom prst="line">
            <a:avLst/>
          </a:prstGeom>
          <a:ln w="12700">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322" name="Straight Arrow Connector 321">
            <a:extLst>
              <a:ext uri="{FF2B5EF4-FFF2-40B4-BE49-F238E27FC236}">
                <a16:creationId xmlns="" xmlns:a16="http://schemas.microsoft.com/office/drawing/2014/main" id="{DEA29584-D9EB-4BD9-A647-11AD9DF4388D}"/>
              </a:ext>
            </a:extLst>
          </p:cNvPr>
          <p:cNvCxnSpPr/>
          <p:nvPr/>
        </p:nvCxnSpPr>
        <p:spPr>
          <a:xfrm>
            <a:off x="1611081" y="4588889"/>
            <a:ext cx="391886" cy="0"/>
          </a:xfrm>
          <a:prstGeom prst="straightConnector1">
            <a:avLst/>
          </a:prstGeom>
          <a:ln>
            <a:solidFill>
              <a:srgbClr val="FF2644"/>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323" name="Straight Arrow Connector 322">
            <a:extLst>
              <a:ext uri="{FF2B5EF4-FFF2-40B4-BE49-F238E27FC236}">
                <a16:creationId xmlns="" xmlns:a16="http://schemas.microsoft.com/office/drawing/2014/main" id="{FFB9A751-649B-4F35-8CC4-09090FA2B810}"/>
              </a:ext>
            </a:extLst>
          </p:cNvPr>
          <p:cNvCxnSpPr>
            <a:cxnSpLocks/>
          </p:cNvCxnSpPr>
          <p:nvPr/>
        </p:nvCxnSpPr>
        <p:spPr>
          <a:xfrm flipH="1">
            <a:off x="3540712" y="5418970"/>
            <a:ext cx="320466" cy="393670"/>
          </a:xfrm>
          <a:prstGeom prst="straightConnector1">
            <a:avLst/>
          </a:prstGeom>
          <a:ln>
            <a:solidFill>
              <a:srgbClr val="FF2644"/>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324" name="Straight Arrow Connector 323">
            <a:extLst>
              <a:ext uri="{FF2B5EF4-FFF2-40B4-BE49-F238E27FC236}">
                <a16:creationId xmlns="" xmlns:a16="http://schemas.microsoft.com/office/drawing/2014/main" id="{04FAE349-9DBE-4838-B257-9BE9C143102F}"/>
              </a:ext>
            </a:extLst>
          </p:cNvPr>
          <p:cNvCxnSpPr/>
          <p:nvPr/>
        </p:nvCxnSpPr>
        <p:spPr>
          <a:xfrm>
            <a:off x="2573379" y="4584533"/>
            <a:ext cx="391886" cy="0"/>
          </a:xfrm>
          <a:prstGeom prst="straightConnector1">
            <a:avLst/>
          </a:prstGeom>
          <a:ln>
            <a:solidFill>
              <a:srgbClr val="FF2644"/>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325" name="Straight Arrow Connector 324">
            <a:extLst>
              <a:ext uri="{FF2B5EF4-FFF2-40B4-BE49-F238E27FC236}">
                <a16:creationId xmlns="" xmlns:a16="http://schemas.microsoft.com/office/drawing/2014/main" id="{D6A64623-BBA8-4BB2-AE11-FEE65646E863}"/>
              </a:ext>
            </a:extLst>
          </p:cNvPr>
          <p:cNvCxnSpPr/>
          <p:nvPr/>
        </p:nvCxnSpPr>
        <p:spPr>
          <a:xfrm flipV="1">
            <a:off x="737251" y="4802652"/>
            <a:ext cx="330007" cy="323472"/>
          </a:xfrm>
          <a:prstGeom prst="straightConnector1">
            <a:avLst/>
          </a:prstGeom>
          <a:ln>
            <a:solidFill>
              <a:srgbClr val="FF2644"/>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326" name="Straight Arrow Connector 325">
            <a:extLst>
              <a:ext uri="{FF2B5EF4-FFF2-40B4-BE49-F238E27FC236}">
                <a16:creationId xmlns="" xmlns:a16="http://schemas.microsoft.com/office/drawing/2014/main" id="{5C3F421F-812E-43CC-A2DA-710E6F23EB31}"/>
              </a:ext>
            </a:extLst>
          </p:cNvPr>
          <p:cNvCxnSpPr/>
          <p:nvPr/>
        </p:nvCxnSpPr>
        <p:spPr>
          <a:xfrm>
            <a:off x="1591483" y="5923825"/>
            <a:ext cx="391886" cy="0"/>
          </a:xfrm>
          <a:prstGeom prst="straightConnector1">
            <a:avLst/>
          </a:prstGeom>
          <a:ln>
            <a:solidFill>
              <a:srgbClr val="FF2644"/>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327" name="Straight Arrow Connector 326">
            <a:extLst>
              <a:ext uri="{FF2B5EF4-FFF2-40B4-BE49-F238E27FC236}">
                <a16:creationId xmlns="" xmlns:a16="http://schemas.microsoft.com/office/drawing/2014/main" id="{1E6AE6EB-BBC8-4D48-BA66-A5B99E9714F5}"/>
              </a:ext>
            </a:extLst>
          </p:cNvPr>
          <p:cNvCxnSpPr/>
          <p:nvPr/>
        </p:nvCxnSpPr>
        <p:spPr>
          <a:xfrm>
            <a:off x="2586442" y="5916945"/>
            <a:ext cx="391886" cy="0"/>
          </a:xfrm>
          <a:prstGeom prst="straightConnector1">
            <a:avLst/>
          </a:prstGeom>
          <a:ln>
            <a:solidFill>
              <a:srgbClr val="FF2644"/>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328" name="Straight Arrow Connector 327">
            <a:extLst>
              <a:ext uri="{FF2B5EF4-FFF2-40B4-BE49-F238E27FC236}">
                <a16:creationId xmlns="" xmlns:a16="http://schemas.microsoft.com/office/drawing/2014/main" id="{1C87DD2A-2278-40F1-A721-F27AE6079652}"/>
              </a:ext>
            </a:extLst>
          </p:cNvPr>
          <p:cNvCxnSpPr/>
          <p:nvPr/>
        </p:nvCxnSpPr>
        <p:spPr>
          <a:xfrm>
            <a:off x="711004" y="5386990"/>
            <a:ext cx="342728" cy="351211"/>
          </a:xfrm>
          <a:prstGeom prst="straightConnector1">
            <a:avLst/>
          </a:prstGeom>
          <a:ln>
            <a:solidFill>
              <a:srgbClr val="FF2644"/>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329" name="Straight Connector 328">
            <a:extLst>
              <a:ext uri="{FF2B5EF4-FFF2-40B4-BE49-F238E27FC236}">
                <a16:creationId xmlns="" xmlns:a16="http://schemas.microsoft.com/office/drawing/2014/main" id="{89593B7E-1A1A-4484-87AE-FEF9B4ECF6D4}"/>
              </a:ext>
            </a:extLst>
          </p:cNvPr>
          <p:cNvCxnSpPr>
            <a:stCxn id="310" idx="0"/>
            <a:endCxn id="307" idx="4"/>
          </p:cNvCxnSpPr>
          <p:nvPr/>
        </p:nvCxnSpPr>
        <p:spPr>
          <a:xfrm flipH="1" flipV="1">
            <a:off x="2277290" y="4881023"/>
            <a:ext cx="6532" cy="741493"/>
          </a:xfrm>
          <a:prstGeom prst="line">
            <a:avLst/>
          </a:prstGeom>
          <a:ln w="12700">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330" name="Straight Connector 329">
            <a:extLst>
              <a:ext uri="{FF2B5EF4-FFF2-40B4-BE49-F238E27FC236}">
                <a16:creationId xmlns="" xmlns:a16="http://schemas.microsoft.com/office/drawing/2014/main" id="{89BF5094-76BA-4D74-9B16-0C81DF1FBA3B}"/>
              </a:ext>
            </a:extLst>
          </p:cNvPr>
          <p:cNvCxnSpPr>
            <a:stCxn id="311" idx="0"/>
            <a:endCxn id="308" idx="4"/>
          </p:cNvCxnSpPr>
          <p:nvPr/>
        </p:nvCxnSpPr>
        <p:spPr>
          <a:xfrm flipH="1" flipV="1">
            <a:off x="3239586" y="4915460"/>
            <a:ext cx="13067" cy="741671"/>
          </a:xfrm>
          <a:prstGeom prst="line">
            <a:avLst/>
          </a:prstGeom>
          <a:ln w="12700">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331" name="Straight Connector 330">
            <a:extLst>
              <a:ext uri="{FF2B5EF4-FFF2-40B4-BE49-F238E27FC236}">
                <a16:creationId xmlns="" xmlns:a16="http://schemas.microsoft.com/office/drawing/2014/main" id="{09A4E6DA-1848-45F7-BE88-8E99982859C5}"/>
              </a:ext>
            </a:extLst>
          </p:cNvPr>
          <p:cNvCxnSpPr>
            <a:stCxn id="309" idx="0"/>
            <a:endCxn id="306" idx="4"/>
          </p:cNvCxnSpPr>
          <p:nvPr/>
        </p:nvCxnSpPr>
        <p:spPr>
          <a:xfrm flipV="1">
            <a:off x="1314992" y="4881024"/>
            <a:ext cx="1" cy="729692"/>
          </a:xfrm>
          <a:prstGeom prst="line">
            <a:avLst/>
          </a:prstGeom>
          <a:ln w="12700">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332" name="Straight Arrow Connector 331">
            <a:extLst>
              <a:ext uri="{FF2B5EF4-FFF2-40B4-BE49-F238E27FC236}">
                <a16:creationId xmlns="" xmlns:a16="http://schemas.microsoft.com/office/drawing/2014/main" id="{79BA93EE-5582-4D0B-A611-F5B78C10CA38}"/>
              </a:ext>
            </a:extLst>
          </p:cNvPr>
          <p:cNvCxnSpPr/>
          <p:nvPr/>
        </p:nvCxnSpPr>
        <p:spPr>
          <a:xfrm>
            <a:off x="1588383" y="5716822"/>
            <a:ext cx="377176" cy="7235"/>
          </a:xfrm>
          <a:prstGeom prst="straightConnector1">
            <a:avLst/>
          </a:prstGeom>
          <a:ln>
            <a:solidFill>
              <a:srgbClr val="002060"/>
            </a:solidFill>
            <a:headEnd type="triangle"/>
            <a:tailEnd type="none"/>
          </a:ln>
        </p:spPr>
        <p:style>
          <a:lnRef idx="2">
            <a:schemeClr val="accent1"/>
          </a:lnRef>
          <a:fillRef idx="0">
            <a:schemeClr val="accent1"/>
          </a:fillRef>
          <a:effectRef idx="1">
            <a:schemeClr val="accent1"/>
          </a:effectRef>
          <a:fontRef idx="minor">
            <a:schemeClr val="tx1"/>
          </a:fontRef>
        </p:style>
      </p:cxnSp>
      <p:cxnSp>
        <p:nvCxnSpPr>
          <p:cNvPr id="333" name="Straight Arrow Connector 332">
            <a:extLst>
              <a:ext uri="{FF2B5EF4-FFF2-40B4-BE49-F238E27FC236}">
                <a16:creationId xmlns="" xmlns:a16="http://schemas.microsoft.com/office/drawing/2014/main" id="{FC09F350-9600-4929-B3DF-5B3F5EE4860F}"/>
              </a:ext>
            </a:extLst>
          </p:cNvPr>
          <p:cNvCxnSpPr/>
          <p:nvPr/>
        </p:nvCxnSpPr>
        <p:spPr>
          <a:xfrm flipV="1">
            <a:off x="872125" y="4943905"/>
            <a:ext cx="286982" cy="300086"/>
          </a:xfrm>
          <a:prstGeom prst="straightConnector1">
            <a:avLst/>
          </a:prstGeom>
          <a:ln>
            <a:solidFill>
              <a:srgbClr val="002060"/>
            </a:solidFill>
            <a:headEnd type="triangle"/>
            <a:tailEnd type="none"/>
          </a:ln>
        </p:spPr>
        <p:style>
          <a:lnRef idx="2">
            <a:schemeClr val="accent1"/>
          </a:lnRef>
          <a:fillRef idx="0">
            <a:schemeClr val="accent1"/>
          </a:fillRef>
          <a:effectRef idx="1">
            <a:schemeClr val="accent1"/>
          </a:effectRef>
          <a:fontRef idx="minor">
            <a:schemeClr val="tx1"/>
          </a:fontRef>
        </p:style>
      </p:cxnSp>
      <p:cxnSp>
        <p:nvCxnSpPr>
          <p:cNvPr id="334" name="Straight Arrow Connector 333">
            <a:extLst>
              <a:ext uri="{FF2B5EF4-FFF2-40B4-BE49-F238E27FC236}">
                <a16:creationId xmlns="" xmlns:a16="http://schemas.microsoft.com/office/drawing/2014/main" id="{CE12619F-A7E7-4338-A558-161367E9EEFC}"/>
              </a:ext>
            </a:extLst>
          </p:cNvPr>
          <p:cNvCxnSpPr/>
          <p:nvPr/>
        </p:nvCxnSpPr>
        <p:spPr>
          <a:xfrm flipH="1">
            <a:off x="2580188" y="4817176"/>
            <a:ext cx="379345" cy="0"/>
          </a:xfrm>
          <a:prstGeom prst="straightConnector1">
            <a:avLst/>
          </a:prstGeom>
          <a:ln>
            <a:solidFill>
              <a:srgbClr val="002060"/>
            </a:solidFill>
            <a:headEnd type="triangle"/>
            <a:tailEnd type="none"/>
          </a:ln>
        </p:spPr>
        <p:style>
          <a:lnRef idx="2">
            <a:schemeClr val="accent1"/>
          </a:lnRef>
          <a:fillRef idx="0">
            <a:schemeClr val="accent1"/>
          </a:fillRef>
          <a:effectRef idx="1">
            <a:schemeClr val="accent1"/>
          </a:effectRef>
          <a:fontRef idx="minor">
            <a:schemeClr val="tx1"/>
          </a:fontRef>
        </p:style>
      </p:cxnSp>
      <p:cxnSp>
        <p:nvCxnSpPr>
          <p:cNvPr id="335" name="Straight Arrow Connector 334">
            <a:extLst>
              <a:ext uri="{FF2B5EF4-FFF2-40B4-BE49-F238E27FC236}">
                <a16:creationId xmlns="" xmlns:a16="http://schemas.microsoft.com/office/drawing/2014/main" id="{34AC5235-3D72-48D5-A14D-498EC2D06BE1}"/>
              </a:ext>
            </a:extLst>
          </p:cNvPr>
          <p:cNvCxnSpPr/>
          <p:nvPr/>
        </p:nvCxnSpPr>
        <p:spPr>
          <a:xfrm flipH="1">
            <a:off x="3430160" y="5261106"/>
            <a:ext cx="314924" cy="347249"/>
          </a:xfrm>
          <a:prstGeom prst="straightConnector1">
            <a:avLst/>
          </a:prstGeom>
          <a:ln>
            <a:solidFill>
              <a:srgbClr val="002060"/>
            </a:solidFill>
            <a:headEnd type="triangle"/>
            <a:tailEnd type="none"/>
          </a:ln>
        </p:spPr>
        <p:style>
          <a:lnRef idx="2">
            <a:schemeClr val="accent1"/>
          </a:lnRef>
          <a:fillRef idx="0">
            <a:schemeClr val="accent1"/>
          </a:fillRef>
          <a:effectRef idx="1">
            <a:schemeClr val="accent1"/>
          </a:effectRef>
          <a:fontRef idx="minor">
            <a:schemeClr val="tx1"/>
          </a:fontRef>
        </p:style>
      </p:cxnSp>
      <p:cxnSp>
        <p:nvCxnSpPr>
          <p:cNvPr id="336" name="Straight Arrow Connector 335">
            <a:extLst>
              <a:ext uri="{FF2B5EF4-FFF2-40B4-BE49-F238E27FC236}">
                <a16:creationId xmlns="" xmlns:a16="http://schemas.microsoft.com/office/drawing/2014/main" id="{04908D6A-B8D0-49CD-A6FA-2EE6AFB39C8E}"/>
              </a:ext>
            </a:extLst>
          </p:cNvPr>
          <p:cNvCxnSpPr/>
          <p:nvPr/>
        </p:nvCxnSpPr>
        <p:spPr>
          <a:xfrm flipH="1" flipV="1">
            <a:off x="3391593" y="4963653"/>
            <a:ext cx="362951" cy="280165"/>
          </a:xfrm>
          <a:prstGeom prst="straightConnector1">
            <a:avLst/>
          </a:prstGeom>
          <a:ln>
            <a:solidFill>
              <a:srgbClr val="002060"/>
            </a:solidFill>
            <a:headEnd type="triangle"/>
            <a:tailEnd type="none"/>
          </a:ln>
        </p:spPr>
        <p:style>
          <a:lnRef idx="2">
            <a:schemeClr val="accent1"/>
          </a:lnRef>
          <a:fillRef idx="0">
            <a:schemeClr val="accent1"/>
          </a:fillRef>
          <a:effectRef idx="1">
            <a:schemeClr val="accent1"/>
          </a:effectRef>
          <a:fontRef idx="minor">
            <a:schemeClr val="tx1"/>
          </a:fontRef>
        </p:style>
      </p:cxnSp>
      <p:cxnSp>
        <p:nvCxnSpPr>
          <p:cNvPr id="337" name="Straight Arrow Connector 336">
            <a:extLst>
              <a:ext uri="{FF2B5EF4-FFF2-40B4-BE49-F238E27FC236}">
                <a16:creationId xmlns="" xmlns:a16="http://schemas.microsoft.com/office/drawing/2014/main" id="{3FC9E058-D290-462E-835B-D46650CA18AB}"/>
              </a:ext>
            </a:extLst>
          </p:cNvPr>
          <p:cNvCxnSpPr/>
          <p:nvPr/>
        </p:nvCxnSpPr>
        <p:spPr>
          <a:xfrm>
            <a:off x="870162" y="5287976"/>
            <a:ext cx="286643" cy="301489"/>
          </a:xfrm>
          <a:prstGeom prst="straightConnector1">
            <a:avLst/>
          </a:prstGeom>
          <a:ln>
            <a:solidFill>
              <a:srgbClr val="002060"/>
            </a:solidFill>
            <a:headEnd type="triangle"/>
            <a:tailEnd type="none"/>
          </a:ln>
        </p:spPr>
        <p:style>
          <a:lnRef idx="2">
            <a:schemeClr val="accent1"/>
          </a:lnRef>
          <a:fillRef idx="0">
            <a:schemeClr val="accent1"/>
          </a:fillRef>
          <a:effectRef idx="1">
            <a:schemeClr val="accent1"/>
          </a:effectRef>
          <a:fontRef idx="minor">
            <a:schemeClr val="tx1"/>
          </a:fontRef>
        </p:style>
      </p:cxnSp>
      <p:pic>
        <p:nvPicPr>
          <p:cNvPr id="338" name="Picture 337">
            <a:extLst>
              <a:ext uri="{FF2B5EF4-FFF2-40B4-BE49-F238E27FC236}">
                <a16:creationId xmlns="" xmlns:a16="http://schemas.microsoft.com/office/drawing/2014/main" id="{4A7EDC8F-19B5-49C5-AEFE-7BC33DCE77E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85617" y="5498012"/>
            <a:ext cx="588086" cy="457575"/>
          </a:xfrm>
          <a:prstGeom prst="rect">
            <a:avLst/>
          </a:prstGeom>
        </p:spPr>
      </p:pic>
      <p:sp>
        <p:nvSpPr>
          <p:cNvPr id="339" name="TextBox 338">
            <a:extLst>
              <a:ext uri="{FF2B5EF4-FFF2-40B4-BE49-F238E27FC236}">
                <a16:creationId xmlns="" xmlns:a16="http://schemas.microsoft.com/office/drawing/2014/main" id="{427B24FF-392F-4BA7-BC4B-8B71D09C7240}"/>
              </a:ext>
            </a:extLst>
          </p:cNvPr>
          <p:cNvSpPr txBox="1"/>
          <p:nvPr/>
        </p:nvSpPr>
        <p:spPr>
          <a:xfrm>
            <a:off x="200192" y="5955587"/>
            <a:ext cx="642935" cy="307777"/>
          </a:xfrm>
          <a:prstGeom prst="rect">
            <a:avLst/>
          </a:prstGeom>
          <a:noFill/>
        </p:spPr>
        <p:txBody>
          <a:bodyPr wrap="square" rtlCol="0">
            <a:spAutoFit/>
          </a:bodyPr>
          <a:lstStyle/>
          <a:p>
            <a:r>
              <a:rPr lang="en-US" sz="1400" b="1" dirty="0">
                <a:solidFill>
                  <a:srgbClr val="7030A0"/>
                </a:solidFill>
                <a:latin typeface="Times New Roman" charset="0"/>
                <a:ea typeface="Times New Roman" charset="0"/>
                <a:cs typeface="Times New Roman" charset="0"/>
              </a:rPr>
              <a:t>RYU</a:t>
            </a:r>
          </a:p>
        </p:txBody>
      </p:sp>
      <p:sp>
        <p:nvSpPr>
          <p:cNvPr id="340" name="Oval 339">
            <a:extLst>
              <a:ext uri="{FF2B5EF4-FFF2-40B4-BE49-F238E27FC236}">
                <a16:creationId xmlns="" xmlns:a16="http://schemas.microsoft.com/office/drawing/2014/main" id="{7375288A-F90E-4969-BB9D-1F952AF273C2}"/>
              </a:ext>
            </a:extLst>
          </p:cNvPr>
          <p:cNvSpPr/>
          <p:nvPr/>
        </p:nvSpPr>
        <p:spPr>
          <a:xfrm>
            <a:off x="5683516" y="1747056"/>
            <a:ext cx="470263" cy="404949"/>
          </a:xfrm>
          <a:prstGeom prst="ellipse">
            <a:avLst/>
          </a:prstGeom>
          <a:solidFill>
            <a:schemeClr val="accent2">
              <a:lumMod val="60000"/>
              <a:lumOff val="40000"/>
            </a:schemeClr>
          </a:solidFill>
          <a:ln>
            <a:solidFill>
              <a:schemeClr val="accent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latin typeface="Times New Roman" charset="0"/>
                <a:ea typeface="Times New Roman" charset="0"/>
                <a:cs typeface="Times New Roman" charset="0"/>
              </a:rPr>
              <a:t>4</a:t>
            </a:r>
          </a:p>
        </p:txBody>
      </p:sp>
      <p:sp>
        <p:nvSpPr>
          <p:cNvPr id="341" name="Oval 340">
            <a:extLst>
              <a:ext uri="{FF2B5EF4-FFF2-40B4-BE49-F238E27FC236}">
                <a16:creationId xmlns="" xmlns:a16="http://schemas.microsoft.com/office/drawing/2014/main" id="{C5593CE2-9EB2-48E2-A077-ED1312B39D83}"/>
              </a:ext>
            </a:extLst>
          </p:cNvPr>
          <p:cNvSpPr/>
          <p:nvPr/>
        </p:nvSpPr>
        <p:spPr>
          <a:xfrm>
            <a:off x="6645813" y="1747055"/>
            <a:ext cx="470263" cy="404949"/>
          </a:xfrm>
          <a:prstGeom prst="ellipse">
            <a:avLst/>
          </a:prstGeom>
          <a:solidFill>
            <a:schemeClr val="accent2">
              <a:lumMod val="60000"/>
              <a:lumOff val="40000"/>
            </a:schemeClr>
          </a:solidFill>
          <a:ln>
            <a:solidFill>
              <a:schemeClr val="accent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latin typeface="Times New Roman" charset="0"/>
                <a:ea typeface="Times New Roman" charset="0"/>
                <a:cs typeface="Times New Roman" charset="0"/>
              </a:rPr>
              <a:t>5</a:t>
            </a:r>
          </a:p>
        </p:txBody>
      </p:sp>
      <p:sp>
        <p:nvSpPr>
          <p:cNvPr id="342" name="Oval 341">
            <a:extLst>
              <a:ext uri="{FF2B5EF4-FFF2-40B4-BE49-F238E27FC236}">
                <a16:creationId xmlns="" xmlns:a16="http://schemas.microsoft.com/office/drawing/2014/main" id="{260BAE93-029A-4C7E-B505-6AD32999D7CF}"/>
              </a:ext>
            </a:extLst>
          </p:cNvPr>
          <p:cNvSpPr/>
          <p:nvPr/>
        </p:nvSpPr>
        <p:spPr>
          <a:xfrm>
            <a:off x="7608109" y="1781492"/>
            <a:ext cx="470263" cy="404949"/>
          </a:xfrm>
          <a:prstGeom prst="ellipse">
            <a:avLst/>
          </a:prstGeom>
          <a:solidFill>
            <a:schemeClr val="accent2">
              <a:lumMod val="60000"/>
              <a:lumOff val="40000"/>
            </a:schemeClr>
          </a:solidFill>
          <a:ln>
            <a:solidFill>
              <a:schemeClr val="accent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latin typeface="Times New Roman" charset="0"/>
                <a:ea typeface="Times New Roman" charset="0"/>
                <a:cs typeface="Times New Roman" charset="0"/>
              </a:rPr>
              <a:t>6</a:t>
            </a:r>
          </a:p>
        </p:txBody>
      </p:sp>
      <p:sp>
        <p:nvSpPr>
          <p:cNvPr id="343" name="Oval 342">
            <a:extLst>
              <a:ext uri="{FF2B5EF4-FFF2-40B4-BE49-F238E27FC236}">
                <a16:creationId xmlns="" xmlns:a16="http://schemas.microsoft.com/office/drawing/2014/main" id="{5530AFE0-420A-4449-BB48-27C43D56599B}"/>
              </a:ext>
            </a:extLst>
          </p:cNvPr>
          <p:cNvSpPr/>
          <p:nvPr/>
        </p:nvSpPr>
        <p:spPr>
          <a:xfrm>
            <a:off x="5683515" y="2881697"/>
            <a:ext cx="470263" cy="404949"/>
          </a:xfrm>
          <a:prstGeom prst="ellipse">
            <a:avLst/>
          </a:prstGeom>
          <a:solidFill>
            <a:schemeClr val="accent2">
              <a:lumMod val="60000"/>
              <a:lumOff val="40000"/>
            </a:schemeClr>
          </a:solidFill>
          <a:ln>
            <a:solidFill>
              <a:schemeClr val="accent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latin typeface="Times New Roman" charset="0"/>
                <a:ea typeface="Times New Roman" charset="0"/>
                <a:cs typeface="Times New Roman" charset="0"/>
              </a:rPr>
              <a:t>1</a:t>
            </a:r>
          </a:p>
        </p:txBody>
      </p:sp>
      <p:sp>
        <p:nvSpPr>
          <p:cNvPr id="344" name="Oval 343">
            <a:extLst>
              <a:ext uri="{FF2B5EF4-FFF2-40B4-BE49-F238E27FC236}">
                <a16:creationId xmlns="" xmlns:a16="http://schemas.microsoft.com/office/drawing/2014/main" id="{FE31E686-2F7E-45E4-92B8-607421C775E8}"/>
              </a:ext>
            </a:extLst>
          </p:cNvPr>
          <p:cNvSpPr/>
          <p:nvPr/>
        </p:nvSpPr>
        <p:spPr>
          <a:xfrm>
            <a:off x="6652345" y="2893497"/>
            <a:ext cx="470263" cy="404949"/>
          </a:xfrm>
          <a:prstGeom prst="ellipse">
            <a:avLst/>
          </a:prstGeom>
          <a:solidFill>
            <a:schemeClr val="accent2">
              <a:lumMod val="60000"/>
              <a:lumOff val="40000"/>
            </a:schemeClr>
          </a:solidFill>
          <a:ln>
            <a:solidFill>
              <a:schemeClr val="accent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latin typeface="Times New Roman" charset="0"/>
                <a:ea typeface="Times New Roman" charset="0"/>
                <a:cs typeface="Times New Roman" charset="0"/>
              </a:rPr>
              <a:t>2</a:t>
            </a:r>
          </a:p>
        </p:txBody>
      </p:sp>
      <p:cxnSp>
        <p:nvCxnSpPr>
          <p:cNvPr id="348" name="Straight Connector 347">
            <a:extLst>
              <a:ext uri="{FF2B5EF4-FFF2-40B4-BE49-F238E27FC236}">
                <a16:creationId xmlns="" xmlns:a16="http://schemas.microsoft.com/office/drawing/2014/main" id="{151C5CEB-7C75-434E-85C3-197F1D21EBED}"/>
              </a:ext>
            </a:extLst>
          </p:cNvPr>
          <p:cNvCxnSpPr>
            <a:stCxn id="340" idx="6"/>
            <a:endCxn id="341" idx="2"/>
          </p:cNvCxnSpPr>
          <p:nvPr/>
        </p:nvCxnSpPr>
        <p:spPr>
          <a:xfrm flipV="1">
            <a:off x="6153779" y="1949530"/>
            <a:ext cx="492034" cy="1"/>
          </a:xfrm>
          <a:prstGeom prst="line">
            <a:avLst/>
          </a:prstGeom>
          <a:ln w="12700">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349" name="Straight Connector 348">
            <a:extLst>
              <a:ext uri="{FF2B5EF4-FFF2-40B4-BE49-F238E27FC236}">
                <a16:creationId xmlns="" xmlns:a16="http://schemas.microsoft.com/office/drawing/2014/main" id="{C20FB94B-28A7-4916-96FD-2751D557201D}"/>
              </a:ext>
            </a:extLst>
          </p:cNvPr>
          <p:cNvCxnSpPr/>
          <p:nvPr/>
        </p:nvCxnSpPr>
        <p:spPr>
          <a:xfrm flipV="1">
            <a:off x="7105190" y="1949527"/>
            <a:ext cx="492034" cy="1"/>
          </a:xfrm>
          <a:prstGeom prst="line">
            <a:avLst/>
          </a:prstGeom>
          <a:ln w="12700">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350" name="Straight Connector 349">
            <a:extLst>
              <a:ext uri="{FF2B5EF4-FFF2-40B4-BE49-F238E27FC236}">
                <a16:creationId xmlns="" xmlns:a16="http://schemas.microsoft.com/office/drawing/2014/main" id="{7028E994-85F1-41A8-9B4B-531631700F6B}"/>
              </a:ext>
            </a:extLst>
          </p:cNvPr>
          <p:cNvCxnSpPr/>
          <p:nvPr/>
        </p:nvCxnSpPr>
        <p:spPr>
          <a:xfrm flipV="1">
            <a:off x="6114588" y="3113074"/>
            <a:ext cx="492034" cy="1"/>
          </a:xfrm>
          <a:prstGeom prst="line">
            <a:avLst/>
          </a:prstGeom>
          <a:ln w="12700">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352" name="Straight Connector 351">
            <a:extLst>
              <a:ext uri="{FF2B5EF4-FFF2-40B4-BE49-F238E27FC236}">
                <a16:creationId xmlns="" xmlns:a16="http://schemas.microsoft.com/office/drawing/2014/main" id="{A2543A73-0627-40F8-A400-0C6F2C4FC062}"/>
              </a:ext>
            </a:extLst>
          </p:cNvPr>
          <p:cNvCxnSpPr>
            <a:cxnSpLocks/>
            <a:endCxn id="340" idx="3"/>
          </p:cNvCxnSpPr>
          <p:nvPr/>
        </p:nvCxnSpPr>
        <p:spPr>
          <a:xfrm flipV="1">
            <a:off x="5344338" y="2092702"/>
            <a:ext cx="408046" cy="422098"/>
          </a:xfrm>
          <a:prstGeom prst="line">
            <a:avLst/>
          </a:prstGeom>
          <a:ln w="12700">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353" name="Straight Connector 352">
            <a:extLst>
              <a:ext uri="{FF2B5EF4-FFF2-40B4-BE49-F238E27FC236}">
                <a16:creationId xmlns="" xmlns:a16="http://schemas.microsoft.com/office/drawing/2014/main" id="{25B5631B-D9E3-4CF3-B496-80666B7F8D44}"/>
              </a:ext>
            </a:extLst>
          </p:cNvPr>
          <p:cNvCxnSpPr>
            <a:cxnSpLocks/>
            <a:endCxn id="343" idx="1"/>
          </p:cNvCxnSpPr>
          <p:nvPr/>
        </p:nvCxnSpPr>
        <p:spPr>
          <a:xfrm>
            <a:off x="5344338" y="2514800"/>
            <a:ext cx="408045" cy="426200"/>
          </a:xfrm>
          <a:prstGeom prst="line">
            <a:avLst/>
          </a:prstGeom>
          <a:ln w="12700">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354" name="Straight Connector 353">
            <a:extLst>
              <a:ext uri="{FF2B5EF4-FFF2-40B4-BE49-F238E27FC236}">
                <a16:creationId xmlns="" xmlns:a16="http://schemas.microsoft.com/office/drawing/2014/main" id="{3EE0E3C7-8433-4F1F-906D-39FB8FBDF66B}"/>
              </a:ext>
            </a:extLst>
          </p:cNvPr>
          <p:cNvCxnSpPr>
            <a:cxnSpLocks/>
            <a:stCxn id="342" idx="5"/>
          </p:cNvCxnSpPr>
          <p:nvPr/>
        </p:nvCxnSpPr>
        <p:spPr>
          <a:xfrm>
            <a:off x="8009504" y="2127138"/>
            <a:ext cx="478174" cy="360843"/>
          </a:xfrm>
          <a:prstGeom prst="line">
            <a:avLst/>
          </a:prstGeom>
          <a:ln w="12700">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356" name="Straight Arrow Connector 355">
            <a:extLst>
              <a:ext uri="{FF2B5EF4-FFF2-40B4-BE49-F238E27FC236}">
                <a16:creationId xmlns="" xmlns:a16="http://schemas.microsoft.com/office/drawing/2014/main" id="{26BCE331-7B25-4370-A066-E8680F40A3D4}"/>
              </a:ext>
            </a:extLst>
          </p:cNvPr>
          <p:cNvCxnSpPr/>
          <p:nvPr/>
        </p:nvCxnSpPr>
        <p:spPr>
          <a:xfrm>
            <a:off x="6214736" y="1859870"/>
            <a:ext cx="391886" cy="0"/>
          </a:xfrm>
          <a:prstGeom prst="straightConnector1">
            <a:avLst/>
          </a:prstGeom>
          <a:ln>
            <a:solidFill>
              <a:srgbClr val="FF2644"/>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358" name="Straight Arrow Connector 357">
            <a:extLst>
              <a:ext uri="{FF2B5EF4-FFF2-40B4-BE49-F238E27FC236}">
                <a16:creationId xmlns="" xmlns:a16="http://schemas.microsoft.com/office/drawing/2014/main" id="{DD2EA498-9664-4E3D-AEA0-D50B0652622E}"/>
              </a:ext>
            </a:extLst>
          </p:cNvPr>
          <p:cNvCxnSpPr/>
          <p:nvPr/>
        </p:nvCxnSpPr>
        <p:spPr>
          <a:xfrm>
            <a:off x="7177034" y="1855514"/>
            <a:ext cx="391886" cy="0"/>
          </a:xfrm>
          <a:prstGeom prst="straightConnector1">
            <a:avLst/>
          </a:prstGeom>
          <a:ln>
            <a:solidFill>
              <a:srgbClr val="FF2644"/>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359" name="Straight Arrow Connector 358">
            <a:extLst>
              <a:ext uri="{FF2B5EF4-FFF2-40B4-BE49-F238E27FC236}">
                <a16:creationId xmlns="" xmlns:a16="http://schemas.microsoft.com/office/drawing/2014/main" id="{2F7D1A1A-573B-4EE5-9314-586A0906A6D4}"/>
              </a:ext>
            </a:extLst>
          </p:cNvPr>
          <p:cNvCxnSpPr/>
          <p:nvPr/>
        </p:nvCxnSpPr>
        <p:spPr>
          <a:xfrm flipV="1">
            <a:off x="5340906" y="2073633"/>
            <a:ext cx="330007" cy="323472"/>
          </a:xfrm>
          <a:prstGeom prst="straightConnector1">
            <a:avLst/>
          </a:prstGeom>
          <a:ln>
            <a:solidFill>
              <a:srgbClr val="FF2644"/>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360" name="Straight Arrow Connector 359">
            <a:extLst>
              <a:ext uri="{FF2B5EF4-FFF2-40B4-BE49-F238E27FC236}">
                <a16:creationId xmlns="" xmlns:a16="http://schemas.microsoft.com/office/drawing/2014/main" id="{B5E6F71D-791A-4D5A-9A67-F7D5DC597485}"/>
              </a:ext>
            </a:extLst>
          </p:cNvPr>
          <p:cNvCxnSpPr/>
          <p:nvPr/>
        </p:nvCxnSpPr>
        <p:spPr>
          <a:xfrm>
            <a:off x="6195138" y="3194806"/>
            <a:ext cx="391886" cy="0"/>
          </a:xfrm>
          <a:prstGeom prst="straightConnector1">
            <a:avLst/>
          </a:prstGeom>
          <a:ln>
            <a:solidFill>
              <a:srgbClr val="FF2644"/>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362" name="Straight Arrow Connector 361">
            <a:extLst>
              <a:ext uri="{FF2B5EF4-FFF2-40B4-BE49-F238E27FC236}">
                <a16:creationId xmlns="" xmlns:a16="http://schemas.microsoft.com/office/drawing/2014/main" id="{D3F48200-7CC9-418B-9F66-4BF32575712D}"/>
              </a:ext>
            </a:extLst>
          </p:cNvPr>
          <p:cNvCxnSpPr/>
          <p:nvPr/>
        </p:nvCxnSpPr>
        <p:spPr>
          <a:xfrm>
            <a:off x="5314659" y="2657971"/>
            <a:ext cx="342728" cy="351211"/>
          </a:xfrm>
          <a:prstGeom prst="straightConnector1">
            <a:avLst/>
          </a:prstGeom>
          <a:ln>
            <a:solidFill>
              <a:srgbClr val="FF2644"/>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363" name="Straight Connector 362">
            <a:extLst>
              <a:ext uri="{FF2B5EF4-FFF2-40B4-BE49-F238E27FC236}">
                <a16:creationId xmlns="" xmlns:a16="http://schemas.microsoft.com/office/drawing/2014/main" id="{F991C681-C2A2-4799-AEE0-6AB48DAB6D02}"/>
              </a:ext>
            </a:extLst>
          </p:cNvPr>
          <p:cNvCxnSpPr>
            <a:stCxn id="344" idx="0"/>
            <a:endCxn id="341" idx="4"/>
          </p:cNvCxnSpPr>
          <p:nvPr/>
        </p:nvCxnSpPr>
        <p:spPr>
          <a:xfrm flipH="1" flipV="1">
            <a:off x="6880945" y="2152004"/>
            <a:ext cx="6532" cy="741493"/>
          </a:xfrm>
          <a:prstGeom prst="line">
            <a:avLst/>
          </a:prstGeom>
          <a:ln w="12700">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365" name="Straight Connector 364">
            <a:extLst>
              <a:ext uri="{FF2B5EF4-FFF2-40B4-BE49-F238E27FC236}">
                <a16:creationId xmlns="" xmlns:a16="http://schemas.microsoft.com/office/drawing/2014/main" id="{A24CA1D9-253D-4B6B-819C-EFA477F09FE1}"/>
              </a:ext>
            </a:extLst>
          </p:cNvPr>
          <p:cNvCxnSpPr>
            <a:stCxn id="343" idx="0"/>
            <a:endCxn id="340" idx="4"/>
          </p:cNvCxnSpPr>
          <p:nvPr/>
        </p:nvCxnSpPr>
        <p:spPr>
          <a:xfrm flipV="1">
            <a:off x="5918647" y="2152005"/>
            <a:ext cx="1" cy="729692"/>
          </a:xfrm>
          <a:prstGeom prst="line">
            <a:avLst/>
          </a:prstGeom>
          <a:ln w="12700">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366" name="Straight Arrow Connector 365">
            <a:extLst>
              <a:ext uri="{FF2B5EF4-FFF2-40B4-BE49-F238E27FC236}">
                <a16:creationId xmlns="" xmlns:a16="http://schemas.microsoft.com/office/drawing/2014/main" id="{9E33CE2D-8F9D-49E0-9741-EC3EED9556F4}"/>
              </a:ext>
            </a:extLst>
          </p:cNvPr>
          <p:cNvCxnSpPr/>
          <p:nvPr/>
        </p:nvCxnSpPr>
        <p:spPr>
          <a:xfrm>
            <a:off x="6192038" y="2987803"/>
            <a:ext cx="377176" cy="7235"/>
          </a:xfrm>
          <a:prstGeom prst="straightConnector1">
            <a:avLst/>
          </a:prstGeom>
          <a:ln>
            <a:solidFill>
              <a:srgbClr val="002060"/>
            </a:solidFill>
            <a:headEnd type="triangle"/>
            <a:tailEnd type="none"/>
          </a:ln>
        </p:spPr>
        <p:style>
          <a:lnRef idx="2">
            <a:schemeClr val="accent1"/>
          </a:lnRef>
          <a:fillRef idx="0">
            <a:schemeClr val="accent1"/>
          </a:fillRef>
          <a:effectRef idx="1">
            <a:schemeClr val="accent1"/>
          </a:effectRef>
          <a:fontRef idx="minor">
            <a:schemeClr val="tx1"/>
          </a:fontRef>
        </p:style>
      </p:cxnSp>
      <p:cxnSp>
        <p:nvCxnSpPr>
          <p:cNvPr id="367" name="Straight Arrow Connector 366">
            <a:extLst>
              <a:ext uri="{FF2B5EF4-FFF2-40B4-BE49-F238E27FC236}">
                <a16:creationId xmlns="" xmlns:a16="http://schemas.microsoft.com/office/drawing/2014/main" id="{A5003511-564B-4429-8296-892AC53DBC23}"/>
              </a:ext>
            </a:extLst>
          </p:cNvPr>
          <p:cNvCxnSpPr/>
          <p:nvPr/>
        </p:nvCxnSpPr>
        <p:spPr>
          <a:xfrm flipV="1">
            <a:off x="5475780" y="2214886"/>
            <a:ext cx="286982" cy="300086"/>
          </a:xfrm>
          <a:prstGeom prst="straightConnector1">
            <a:avLst/>
          </a:prstGeom>
          <a:ln>
            <a:solidFill>
              <a:srgbClr val="002060"/>
            </a:solidFill>
            <a:headEnd type="triangle"/>
            <a:tailEnd type="none"/>
          </a:ln>
        </p:spPr>
        <p:style>
          <a:lnRef idx="2">
            <a:schemeClr val="accent1"/>
          </a:lnRef>
          <a:fillRef idx="0">
            <a:schemeClr val="accent1"/>
          </a:fillRef>
          <a:effectRef idx="1">
            <a:schemeClr val="accent1"/>
          </a:effectRef>
          <a:fontRef idx="minor">
            <a:schemeClr val="tx1"/>
          </a:fontRef>
        </p:style>
      </p:cxnSp>
      <p:cxnSp>
        <p:nvCxnSpPr>
          <p:cNvPr id="368" name="Straight Arrow Connector 367">
            <a:extLst>
              <a:ext uri="{FF2B5EF4-FFF2-40B4-BE49-F238E27FC236}">
                <a16:creationId xmlns="" xmlns:a16="http://schemas.microsoft.com/office/drawing/2014/main" id="{C9D45BC5-15E9-4CB0-B9F6-544CD6A1436A}"/>
              </a:ext>
            </a:extLst>
          </p:cNvPr>
          <p:cNvCxnSpPr/>
          <p:nvPr/>
        </p:nvCxnSpPr>
        <p:spPr>
          <a:xfrm flipH="1">
            <a:off x="7183843" y="2088157"/>
            <a:ext cx="379345" cy="0"/>
          </a:xfrm>
          <a:prstGeom prst="straightConnector1">
            <a:avLst/>
          </a:prstGeom>
          <a:ln>
            <a:solidFill>
              <a:srgbClr val="002060"/>
            </a:solidFill>
            <a:headEnd type="triangle"/>
            <a:tailEnd type="none"/>
          </a:ln>
        </p:spPr>
        <p:style>
          <a:lnRef idx="2">
            <a:schemeClr val="accent1"/>
          </a:lnRef>
          <a:fillRef idx="0">
            <a:schemeClr val="accent1"/>
          </a:fillRef>
          <a:effectRef idx="1">
            <a:schemeClr val="accent1"/>
          </a:effectRef>
          <a:fontRef idx="minor">
            <a:schemeClr val="tx1"/>
          </a:fontRef>
        </p:style>
      </p:cxnSp>
      <p:cxnSp>
        <p:nvCxnSpPr>
          <p:cNvPr id="370" name="Straight Arrow Connector 369">
            <a:extLst>
              <a:ext uri="{FF2B5EF4-FFF2-40B4-BE49-F238E27FC236}">
                <a16:creationId xmlns="" xmlns:a16="http://schemas.microsoft.com/office/drawing/2014/main" id="{BEA36B04-542F-409D-8F38-08BC4201DA0A}"/>
              </a:ext>
            </a:extLst>
          </p:cNvPr>
          <p:cNvCxnSpPr/>
          <p:nvPr/>
        </p:nvCxnSpPr>
        <p:spPr>
          <a:xfrm flipH="1" flipV="1">
            <a:off x="8022958" y="2248489"/>
            <a:ext cx="362951" cy="280165"/>
          </a:xfrm>
          <a:prstGeom prst="straightConnector1">
            <a:avLst/>
          </a:prstGeom>
          <a:ln>
            <a:solidFill>
              <a:srgbClr val="002060"/>
            </a:solidFill>
            <a:headEnd type="triangle"/>
            <a:tailEnd type="none"/>
          </a:ln>
        </p:spPr>
        <p:style>
          <a:lnRef idx="2">
            <a:schemeClr val="accent1"/>
          </a:lnRef>
          <a:fillRef idx="0">
            <a:schemeClr val="accent1"/>
          </a:fillRef>
          <a:effectRef idx="1">
            <a:schemeClr val="accent1"/>
          </a:effectRef>
          <a:fontRef idx="minor">
            <a:schemeClr val="tx1"/>
          </a:fontRef>
        </p:style>
      </p:cxnSp>
      <p:cxnSp>
        <p:nvCxnSpPr>
          <p:cNvPr id="371" name="Straight Arrow Connector 370">
            <a:extLst>
              <a:ext uri="{FF2B5EF4-FFF2-40B4-BE49-F238E27FC236}">
                <a16:creationId xmlns="" xmlns:a16="http://schemas.microsoft.com/office/drawing/2014/main" id="{9DE14E69-DB2C-46CE-8CEE-27A094C27EE8}"/>
              </a:ext>
            </a:extLst>
          </p:cNvPr>
          <p:cNvCxnSpPr/>
          <p:nvPr/>
        </p:nvCxnSpPr>
        <p:spPr>
          <a:xfrm>
            <a:off x="5473817" y="2558957"/>
            <a:ext cx="286643" cy="301489"/>
          </a:xfrm>
          <a:prstGeom prst="straightConnector1">
            <a:avLst/>
          </a:prstGeom>
          <a:ln>
            <a:solidFill>
              <a:srgbClr val="002060"/>
            </a:solidFill>
            <a:headEnd type="triangle"/>
            <a:tailEnd type="none"/>
          </a:ln>
        </p:spPr>
        <p:style>
          <a:lnRef idx="2">
            <a:schemeClr val="accent1"/>
          </a:lnRef>
          <a:fillRef idx="0">
            <a:schemeClr val="accent1"/>
          </a:fillRef>
          <a:effectRef idx="1">
            <a:schemeClr val="accent1"/>
          </a:effectRef>
          <a:fontRef idx="minor">
            <a:schemeClr val="tx1"/>
          </a:fontRef>
        </p:style>
      </p:cxnSp>
      <p:pic>
        <p:nvPicPr>
          <p:cNvPr id="372" name="Picture 371">
            <a:extLst>
              <a:ext uri="{FF2B5EF4-FFF2-40B4-BE49-F238E27FC236}">
                <a16:creationId xmlns="" xmlns:a16="http://schemas.microsoft.com/office/drawing/2014/main" id="{1E91D7CD-CFCC-4681-9DEB-F1F1BB9D40E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789272" y="2768993"/>
            <a:ext cx="588086" cy="457575"/>
          </a:xfrm>
          <a:prstGeom prst="rect">
            <a:avLst/>
          </a:prstGeom>
        </p:spPr>
      </p:pic>
      <p:sp>
        <p:nvSpPr>
          <p:cNvPr id="373" name="TextBox 372">
            <a:extLst>
              <a:ext uri="{FF2B5EF4-FFF2-40B4-BE49-F238E27FC236}">
                <a16:creationId xmlns="" xmlns:a16="http://schemas.microsoft.com/office/drawing/2014/main" id="{5083BF24-1242-4A33-8292-D6966AC768BE}"/>
              </a:ext>
            </a:extLst>
          </p:cNvPr>
          <p:cNvSpPr txBox="1"/>
          <p:nvPr/>
        </p:nvSpPr>
        <p:spPr>
          <a:xfrm>
            <a:off x="4803847" y="3226568"/>
            <a:ext cx="642935" cy="307777"/>
          </a:xfrm>
          <a:prstGeom prst="rect">
            <a:avLst/>
          </a:prstGeom>
          <a:noFill/>
        </p:spPr>
        <p:txBody>
          <a:bodyPr wrap="square" rtlCol="0">
            <a:spAutoFit/>
          </a:bodyPr>
          <a:lstStyle/>
          <a:p>
            <a:r>
              <a:rPr lang="en-US" sz="1400" b="1" dirty="0">
                <a:solidFill>
                  <a:srgbClr val="7030A0"/>
                </a:solidFill>
                <a:latin typeface="Times New Roman" charset="0"/>
                <a:ea typeface="Times New Roman" charset="0"/>
                <a:cs typeface="Times New Roman" charset="0"/>
              </a:rPr>
              <a:t>RYU</a:t>
            </a:r>
          </a:p>
        </p:txBody>
      </p:sp>
      <p:sp>
        <p:nvSpPr>
          <p:cNvPr id="375" name="Oval 374">
            <a:extLst>
              <a:ext uri="{FF2B5EF4-FFF2-40B4-BE49-F238E27FC236}">
                <a16:creationId xmlns="" xmlns:a16="http://schemas.microsoft.com/office/drawing/2014/main" id="{1834102C-96B9-48E6-BEFD-E961F287E0DC}"/>
              </a:ext>
            </a:extLst>
          </p:cNvPr>
          <p:cNvSpPr/>
          <p:nvPr/>
        </p:nvSpPr>
        <p:spPr>
          <a:xfrm>
            <a:off x="6546294" y="4434648"/>
            <a:ext cx="470263" cy="404949"/>
          </a:xfrm>
          <a:prstGeom prst="ellipse">
            <a:avLst/>
          </a:prstGeom>
          <a:solidFill>
            <a:schemeClr val="accent2">
              <a:lumMod val="60000"/>
              <a:lumOff val="40000"/>
            </a:schemeClr>
          </a:solidFill>
          <a:ln>
            <a:solidFill>
              <a:schemeClr val="accent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latin typeface="Times New Roman" charset="0"/>
                <a:ea typeface="Times New Roman" charset="0"/>
                <a:cs typeface="Times New Roman" charset="0"/>
              </a:rPr>
              <a:t>5</a:t>
            </a:r>
          </a:p>
        </p:txBody>
      </p:sp>
      <p:sp>
        <p:nvSpPr>
          <p:cNvPr id="376" name="Oval 375">
            <a:extLst>
              <a:ext uri="{FF2B5EF4-FFF2-40B4-BE49-F238E27FC236}">
                <a16:creationId xmlns="" xmlns:a16="http://schemas.microsoft.com/office/drawing/2014/main" id="{CFEE45B8-A728-440E-B214-567B4EC8882E}"/>
              </a:ext>
            </a:extLst>
          </p:cNvPr>
          <p:cNvSpPr/>
          <p:nvPr/>
        </p:nvSpPr>
        <p:spPr>
          <a:xfrm>
            <a:off x="7508590" y="4469085"/>
            <a:ext cx="470263" cy="404949"/>
          </a:xfrm>
          <a:prstGeom prst="ellipse">
            <a:avLst/>
          </a:prstGeom>
          <a:solidFill>
            <a:schemeClr val="accent2">
              <a:lumMod val="60000"/>
              <a:lumOff val="40000"/>
            </a:schemeClr>
          </a:solidFill>
          <a:ln>
            <a:solidFill>
              <a:schemeClr val="accent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latin typeface="Times New Roman" charset="0"/>
                <a:ea typeface="Times New Roman" charset="0"/>
                <a:cs typeface="Times New Roman" charset="0"/>
              </a:rPr>
              <a:t>6</a:t>
            </a:r>
          </a:p>
        </p:txBody>
      </p:sp>
      <p:sp>
        <p:nvSpPr>
          <p:cNvPr id="377" name="Oval 376">
            <a:extLst>
              <a:ext uri="{FF2B5EF4-FFF2-40B4-BE49-F238E27FC236}">
                <a16:creationId xmlns="" xmlns:a16="http://schemas.microsoft.com/office/drawing/2014/main" id="{D569F959-41BA-431D-B174-D7452A257FAA}"/>
              </a:ext>
            </a:extLst>
          </p:cNvPr>
          <p:cNvSpPr/>
          <p:nvPr/>
        </p:nvSpPr>
        <p:spPr>
          <a:xfrm>
            <a:off x="5583996" y="5569290"/>
            <a:ext cx="470263" cy="404949"/>
          </a:xfrm>
          <a:prstGeom prst="ellipse">
            <a:avLst/>
          </a:prstGeom>
          <a:solidFill>
            <a:schemeClr val="accent2">
              <a:lumMod val="60000"/>
              <a:lumOff val="40000"/>
            </a:schemeClr>
          </a:solidFill>
          <a:ln>
            <a:solidFill>
              <a:schemeClr val="accent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latin typeface="Times New Roman" charset="0"/>
                <a:ea typeface="Times New Roman" charset="0"/>
                <a:cs typeface="Times New Roman" charset="0"/>
              </a:rPr>
              <a:t>1</a:t>
            </a:r>
          </a:p>
        </p:txBody>
      </p:sp>
      <p:sp>
        <p:nvSpPr>
          <p:cNvPr id="378" name="Oval 377">
            <a:extLst>
              <a:ext uri="{FF2B5EF4-FFF2-40B4-BE49-F238E27FC236}">
                <a16:creationId xmlns="" xmlns:a16="http://schemas.microsoft.com/office/drawing/2014/main" id="{8C745DEB-9DAA-4CE7-A78C-106B40CE1DD1}"/>
              </a:ext>
            </a:extLst>
          </p:cNvPr>
          <p:cNvSpPr/>
          <p:nvPr/>
        </p:nvSpPr>
        <p:spPr>
          <a:xfrm>
            <a:off x="6552826" y="5581090"/>
            <a:ext cx="470263" cy="404949"/>
          </a:xfrm>
          <a:prstGeom prst="ellipse">
            <a:avLst/>
          </a:prstGeom>
          <a:solidFill>
            <a:schemeClr val="accent2">
              <a:lumMod val="60000"/>
              <a:lumOff val="40000"/>
            </a:schemeClr>
          </a:solidFill>
          <a:ln>
            <a:solidFill>
              <a:schemeClr val="accent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latin typeface="Times New Roman" charset="0"/>
                <a:ea typeface="Times New Roman" charset="0"/>
                <a:cs typeface="Times New Roman" charset="0"/>
              </a:rPr>
              <a:t>2</a:t>
            </a:r>
          </a:p>
        </p:txBody>
      </p:sp>
      <p:sp>
        <p:nvSpPr>
          <p:cNvPr id="379" name="Oval 378">
            <a:extLst>
              <a:ext uri="{FF2B5EF4-FFF2-40B4-BE49-F238E27FC236}">
                <a16:creationId xmlns="" xmlns:a16="http://schemas.microsoft.com/office/drawing/2014/main" id="{FD2F97DF-9041-421D-9078-0E2D87FECB3E}"/>
              </a:ext>
            </a:extLst>
          </p:cNvPr>
          <p:cNvSpPr/>
          <p:nvPr/>
        </p:nvSpPr>
        <p:spPr>
          <a:xfrm>
            <a:off x="7521657" y="5615705"/>
            <a:ext cx="470263" cy="404949"/>
          </a:xfrm>
          <a:prstGeom prst="ellipse">
            <a:avLst/>
          </a:prstGeom>
          <a:solidFill>
            <a:schemeClr val="accent2">
              <a:lumMod val="60000"/>
              <a:lumOff val="40000"/>
            </a:schemeClr>
          </a:solidFill>
          <a:ln>
            <a:solidFill>
              <a:schemeClr val="accent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latin typeface="Times New Roman" charset="0"/>
                <a:ea typeface="Times New Roman" charset="0"/>
                <a:cs typeface="Times New Roman" charset="0"/>
              </a:rPr>
              <a:t>3</a:t>
            </a:r>
          </a:p>
        </p:txBody>
      </p:sp>
      <p:cxnSp>
        <p:nvCxnSpPr>
          <p:cNvPr id="383" name="Straight Connector 382">
            <a:extLst>
              <a:ext uri="{FF2B5EF4-FFF2-40B4-BE49-F238E27FC236}">
                <a16:creationId xmlns="" xmlns:a16="http://schemas.microsoft.com/office/drawing/2014/main" id="{3F392D3A-15C3-4041-9DBE-97A39EDDE133}"/>
              </a:ext>
            </a:extLst>
          </p:cNvPr>
          <p:cNvCxnSpPr/>
          <p:nvPr/>
        </p:nvCxnSpPr>
        <p:spPr>
          <a:xfrm flipV="1">
            <a:off x="7005671" y="4637120"/>
            <a:ext cx="492034" cy="1"/>
          </a:xfrm>
          <a:prstGeom prst="line">
            <a:avLst/>
          </a:prstGeom>
          <a:ln w="12700">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384" name="Straight Connector 383">
            <a:extLst>
              <a:ext uri="{FF2B5EF4-FFF2-40B4-BE49-F238E27FC236}">
                <a16:creationId xmlns="" xmlns:a16="http://schemas.microsoft.com/office/drawing/2014/main" id="{9A5BD77D-DC74-4F4C-9DAB-D471CC7A1FEA}"/>
              </a:ext>
            </a:extLst>
          </p:cNvPr>
          <p:cNvCxnSpPr/>
          <p:nvPr/>
        </p:nvCxnSpPr>
        <p:spPr>
          <a:xfrm flipV="1">
            <a:off x="6015069" y="5800667"/>
            <a:ext cx="492034" cy="1"/>
          </a:xfrm>
          <a:prstGeom prst="line">
            <a:avLst/>
          </a:prstGeom>
          <a:ln w="12700">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385" name="Straight Connector 384">
            <a:extLst>
              <a:ext uri="{FF2B5EF4-FFF2-40B4-BE49-F238E27FC236}">
                <a16:creationId xmlns="" xmlns:a16="http://schemas.microsoft.com/office/drawing/2014/main" id="{4F030A57-A448-48C4-BB13-8841C29C34AA}"/>
              </a:ext>
            </a:extLst>
          </p:cNvPr>
          <p:cNvCxnSpPr/>
          <p:nvPr/>
        </p:nvCxnSpPr>
        <p:spPr>
          <a:xfrm flipV="1">
            <a:off x="6973014" y="5783562"/>
            <a:ext cx="492034" cy="1"/>
          </a:xfrm>
          <a:prstGeom prst="line">
            <a:avLst/>
          </a:prstGeom>
          <a:ln w="12700">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387" name="Straight Connector 386">
            <a:extLst>
              <a:ext uri="{FF2B5EF4-FFF2-40B4-BE49-F238E27FC236}">
                <a16:creationId xmlns="" xmlns:a16="http://schemas.microsoft.com/office/drawing/2014/main" id="{B2016FF7-E835-4719-B4BC-8ECB2B5D8CCF}"/>
              </a:ext>
            </a:extLst>
          </p:cNvPr>
          <p:cNvCxnSpPr>
            <a:cxnSpLocks/>
            <a:endCxn id="377" idx="1"/>
          </p:cNvCxnSpPr>
          <p:nvPr/>
        </p:nvCxnSpPr>
        <p:spPr>
          <a:xfrm>
            <a:off x="5244819" y="5202393"/>
            <a:ext cx="408045" cy="426200"/>
          </a:xfrm>
          <a:prstGeom prst="line">
            <a:avLst/>
          </a:prstGeom>
          <a:ln w="12700">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388" name="Straight Connector 387">
            <a:extLst>
              <a:ext uri="{FF2B5EF4-FFF2-40B4-BE49-F238E27FC236}">
                <a16:creationId xmlns="" xmlns:a16="http://schemas.microsoft.com/office/drawing/2014/main" id="{4A2A5FA6-27CC-441D-9F07-3C3C916DB6A3}"/>
              </a:ext>
            </a:extLst>
          </p:cNvPr>
          <p:cNvCxnSpPr>
            <a:cxnSpLocks/>
            <a:stCxn id="376" idx="5"/>
          </p:cNvCxnSpPr>
          <p:nvPr/>
        </p:nvCxnSpPr>
        <p:spPr>
          <a:xfrm>
            <a:off x="7909985" y="4814731"/>
            <a:ext cx="478174" cy="360843"/>
          </a:xfrm>
          <a:prstGeom prst="line">
            <a:avLst/>
          </a:prstGeom>
          <a:ln w="12700">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389" name="Straight Connector 388">
            <a:extLst>
              <a:ext uri="{FF2B5EF4-FFF2-40B4-BE49-F238E27FC236}">
                <a16:creationId xmlns="" xmlns:a16="http://schemas.microsoft.com/office/drawing/2014/main" id="{8AAA8D21-FD93-4CF8-B0A4-1E2B4AA89028}"/>
              </a:ext>
            </a:extLst>
          </p:cNvPr>
          <p:cNvCxnSpPr>
            <a:cxnSpLocks/>
            <a:stCxn id="379" idx="7"/>
          </p:cNvCxnSpPr>
          <p:nvPr/>
        </p:nvCxnSpPr>
        <p:spPr>
          <a:xfrm flipV="1">
            <a:off x="7923052" y="5175574"/>
            <a:ext cx="465107" cy="499434"/>
          </a:xfrm>
          <a:prstGeom prst="line">
            <a:avLst/>
          </a:prstGeom>
          <a:ln w="12700">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391" name="Straight Arrow Connector 390">
            <a:extLst>
              <a:ext uri="{FF2B5EF4-FFF2-40B4-BE49-F238E27FC236}">
                <a16:creationId xmlns="" xmlns:a16="http://schemas.microsoft.com/office/drawing/2014/main" id="{327C1204-138C-4A94-BB1C-6689A2D848EE}"/>
              </a:ext>
            </a:extLst>
          </p:cNvPr>
          <p:cNvCxnSpPr>
            <a:cxnSpLocks/>
          </p:cNvCxnSpPr>
          <p:nvPr/>
        </p:nvCxnSpPr>
        <p:spPr>
          <a:xfrm flipH="1">
            <a:off x="8044848" y="5377544"/>
            <a:ext cx="320466" cy="393670"/>
          </a:xfrm>
          <a:prstGeom prst="straightConnector1">
            <a:avLst/>
          </a:prstGeom>
          <a:ln>
            <a:solidFill>
              <a:srgbClr val="FF2644"/>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394" name="Straight Arrow Connector 393">
            <a:extLst>
              <a:ext uri="{FF2B5EF4-FFF2-40B4-BE49-F238E27FC236}">
                <a16:creationId xmlns="" xmlns:a16="http://schemas.microsoft.com/office/drawing/2014/main" id="{E6A9D9E0-B0A2-4260-B6D3-D68470FB680A}"/>
              </a:ext>
            </a:extLst>
          </p:cNvPr>
          <p:cNvCxnSpPr/>
          <p:nvPr/>
        </p:nvCxnSpPr>
        <p:spPr>
          <a:xfrm>
            <a:off x="6095619" y="5882399"/>
            <a:ext cx="391886" cy="0"/>
          </a:xfrm>
          <a:prstGeom prst="straightConnector1">
            <a:avLst/>
          </a:prstGeom>
          <a:ln>
            <a:solidFill>
              <a:srgbClr val="FF2644"/>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395" name="Straight Arrow Connector 394">
            <a:extLst>
              <a:ext uri="{FF2B5EF4-FFF2-40B4-BE49-F238E27FC236}">
                <a16:creationId xmlns="" xmlns:a16="http://schemas.microsoft.com/office/drawing/2014/main" id="{BDAE3DD4-5C38-4C78-884D-4CC33E9DB893}"/>
              </a:ext>
            </a:extLst>
          </p:cNvPr>
          <p:cNvCxnSpPr/>
          <p:nvPr/>
        </p:nvCxnSpPr>
        <p:spPr>
          <a:xfrm>
            <a:off x="7090578" y="5875519"/>
            <a:ext cx="391886" cy="0"/>
          </a:xfrm>
          <a:prstGeom prst="straightConnector1">
            <a:avLst/>
          </a:prstGeom>
          <a:ln>
            <a:solidFill>
              <a:srgbClr val="FF2644"/>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396" name="Straight Arrow Connector 395">
            <a:extLst>
              <a:ext uri="{FF2B5EF4-FFF2-40B4-BE49-F238E27FC236}">
                <a16:creationId xmlns="" xmlns:a16="http://schemas.microsoft.com/office/drawing/2014/main" id="{38981DE5-C740-4DF1-B20F-7CB8A19751BD}"/>
              </a:ext>
            </a:extLst>
          </p:cNvPr>
          <p:cNvCxnSpPr/>
          <p:nvPr/>
        </p:nvCxnSpPr>
        <p:spPr>
          <a:xfrm>
            <a:off x="5239204" y="5333532"/>
            <a:ext cx="342728" cy="351211"/>
          </a:xfrm>
          <a:prstGeom prst="straightConnector1">
            <a:avLst/>
          </a:prstGeom>
          <a:ln>
            <a:solidFill>
              <a:srgbClr val="FF2644"/>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397" name="Straight Connector 396">
            <a:extLst>
              <a:ext uri="{FF2B5EF4-FFF2-40B4-BE49-F238E27FC236}">
                <a16:creationId xmlns="" xmlns:a16="http://schemas.microsoft.com/office/drawing/2014/main" id="{F177BD40-813A-4888-84C4-2A80CBBFEF88}"/>
              </a:ext>
            </a:extLst>
          </p:cNvPr>
          <p:cNvCxnSpPr>
            <a:stCxn id="378" idx="0"/>
            <a:endCxn id="375" idx="4"/>
          </p:cNvCxnSpPr>
          <p:nvPr/>
        </p:nvCxnSpPr>
        <p:spPr>
          <a:xfrm flipH="1" flipV="1">
            <a:off x="6781426" y="4839597"/>
            <a:ext cx="6532" cy="741493"/>
          </a:xfrm>
          <a:prstGeom prst="line">
            <a:avLst/>
          </a:prstGeom>
          <a:ln w="12700">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398" name="Straight Connector 397">
            <a:extLst>
              <a:ext uri="{FF2B5EF4-FFF2-40B4-BE49-F238E27FC236}">
                <a16:creationId xmlns="" xmlns:a16="http://schemas.microsoft.com/office/drawing/2014/main" id="{BEC9D972-0B19-4668-BD92-835C494A6CFE}"/>
              </a:ext>
            </a:extLst>
          </p:cNvPr>
          <p:cNvCxnSpPr>
            <a:stCxn id="379" idx="0"/>
            <a:endCxn id="376" idx="4"/>
          </p:cNvCxnSpPr>
          <p:nvPr/>
        </p:nvCxnSpPr>
        <p:spPr>
          <a:xfrm flipH="1" flipV="1">
            <a:off x="7743722" y="4874034"/>
            <a:ext cx="13067" cy="741671"/>
          </a:xfrm>
          <a:prstGeom prst="line">
            <a:avLst/>
          </a:prstGeom>
          <a:ln w="12700">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400" name="Straight Arrow Connector 399">
            <a:extLst>
              <a:ext uri="{FF2B5EF4-FFF2-40B4-BE49-F238E27FC236}">
                <a16:creationId xmlns="" xmlns:a16="http://schemas.microsoft.com/office/drawing/2014/main" id="{4D86EC81-BF4F-4561-91B7-2BBD145C684F}"/>
              </a:ext>
            </a:extLst>
          </p:cNvPr>
          <p:cNvCxnSpPr/>
          <p:nvPr/>
        </p:nvCxnSpPr>
        <p:spPr>
          <a:xfrm>
            <a:off x="6092519" y="5675396"/>
            <a:ext cx="377176" cy="7235"/>
          </a:xfrm>
          <a:prstGeom prst="straightConnector1">
            <a:avLst/>
          </a:prstGeom>
          <a:ln>
            <a:solidFill>
              <a:srgbClr val="002060"/>
            </a:solidFill>
            <a:headEnd type="triangle"/>
            <a:tailEnd type="none"/>
          </a:ln>
        </p:spPr>
        <p:style>
          <a:lnRef idx="2">
            <a:schemeClr val="accent1"/>
          </a:lnRef>
          <a:fillRef idx="0">
            <a:schemeClr val="accent1"/>
          </a:fillRef>
          <a:effectRef idx="1">
            <a:schemeClr val="accent1"/>
          </a:effectRef>
          <a:fontRef idx="minor">
            <a:schemeClr val="tx1"/>
          </a:fontRef>
        </p:style>
      </p:cxnSp>
      <p:cxnSp>
        <p:nvCxnSpPr>
          <p:cNvPr id="402" name="Straight Arrow Connector 401">
            <a:extLst>
              <a:ext uri="{FF2B5EF4-FFF2-40B4-BE49-F238E27FC236}">
                <a16:creationId xmlns="" xmlns:a16="http://schemas.microsoft.com/office/drawing/2014/main" id="{08B00592-A150-474A-85E7-D9B7E0131CF0}"/>
              </a:ext>
            </a:extLst>
          </p:cNvPr>
          <p:cNvCxnSpPr/>
          <p:nvPr/>
        </p:nvCxnSpPr>
        <p:spPr>
          <a:xfrm flipH="1">
            <a:off x="7084324" y="4775750"/>
            <a:ext cx="379345" cy="0"/>
          </a:xfrm>
          <a:prstGeom prst="straightConnector1">
            <a:avLst/>
          </a:prstGeom>
          <a:ln>
            <a:solidFill>
              <a:srgbClr val="002060"/>
            </a:solidFill>
            <a:headEnd type="triangle"/>
            <a:tailEnd type="none"/>
          </a:ln>
        </p:spPr>
        <p:style>
          <a:lnRef idx="2">
            <a:schemeClr val="accent1"/>
          </a:lnRef>
          <a:fillRef idx="0">
            <a:schemeClr val="accent1"/>
          </a:fillRef>
          <a:effectRef idx="1">
            <a:schemeClr val="accent1"/>
          </a:effectRef>
          <a:fontRef idx="minor">
            <a:schemeClr val="tx1"/>
          </a:fontRef>
        </p:style>
      </p:cxnSp>
      <p:cxnSp>
        <p:nvCxnSpPr>
          <p:cNvPr id="403" name="Straight Arrow Connector 402">
            <a:extLst>
              <a:ext uri="{FF2B5EF4-FFF2-40B4-BE49-F238E27FC236}">
                <a16:creationId xmlns="" xmlns:a16="http://schemas.microsoft.com/office/drawing/2014/main" id="{031E3566-1901-4FB9-BFEA-BC7522148663}"/>
              </a:ext>
            </a:extLst>
          </p:cNvPr>
          <p:cNvCxnSpPr/>
          <p:nvPr/>
        </p:nvCxnSpPr>
        <p:spPr>
          <a:xfrm flipH="1">
            <a:off x="7934296" y="5219680"/>
            <a:ext cx="314924" cy="347249"/>
          </a:xfrm>
          <a:prstGeom prst="straightConnector1">
            <a:avLst/>
          </a:prstGeom>
          <a:ln>
            <a:solidFill>
              <a:srgbClr val="002060"/>
            </a:solidFill>
            <a:headEnd type="triangle"/>
            <a:tailEnd type="none"/>
          </a:ln>
        </p:spPr>
        <p:style>
          <a:lnRef idx="2">
            <a:schemeClr val="accent1"/>
          </a:lnRef>
          <a:fillRef idx="0">
            <a:schemeClr val="accent1"/>
          </a:fillRef>
          <a:effectRef idx="1">
            <a:schemeClr val="accent1"/>
          </a:effectRef>
          <a:fontRef idx="minor">
            <a:schemeClr val="tx1"/>
          </a:fontRef>
        </p:style>
      </p:cxnSp>
      <p:cxnSp>
        <p:nvCxnSpPr>
          <p:cNvPr id="404" name="Straight Arrow Connector 403">
            <a:extLst>
              <a:ext uri="{FF2B5EF4-FFF2-40B4-BE49-F238E27FC236}">
                <a16:creationId xmlns="" xmlns:a16="http://schemas.microsoft.com/office/drawing/2014/main" id="{43187384-F8DB-4B7F-BE6B-3C8A0FEB369B}"/>
              </a:ext>
            </a:extLst>
          </p:cNvPr>
          <p:cNvCxnSpPr/>
          <p:nvPr/>
        </p:nvCxnSpPr>
        <p:spPr>
          <a:xfrm flipH="1" flipV="1">
            <a:off x="7895729" y="4922227"/>
            <a:ext cx="362951" cy="280165"/>
          </a:xfrm>
          <a:prstGeom prst="straightConnector1">
            <a:avLst/>
          </a:prstGeom>
          <a:ln>
            <a:solidFill>
              <a:srgbClr val="002060"/>
            </a:solidFill>
            <a:headEnd type="triangle"/>
            <a:tailEnd type="none"/>
          </a:ln>
        </p:spPr>
        <p:style>
          <a:lnRef idx="2">
            <a:schemeClr val="accent1"/>
          </a:lnRef>
          <a:fillRef idx="0">
            <a:schemeClr val="accent1"/>
          </a:fillRef>
          <a:effectRef idx="1">
            <a:schemeClr val="accent1"/>
          </a:effectRef>
          <a:fontRef idx="minor">
            <a:schemeClr val="tx1"/>
          </a:fontRef>
        </p:style>
      </p:cxnSp>
      <p:cxnSp>
        <p:nvCxnSpPr>
          <p:cNvPr id="405" name="Straight Arrow Connector 404">
            <a:extLst>
              <a:ext uri="{FF2B5EF4-FFF2-40B4-BE49-F238E27FC236}">
                <a16:creationId xmlns="" xmlns:a16="http://schemas.microsoft.com/office/drawing/2014/main" id="{A1808B2F-D334-4281-B363-14205ADEB0D3}"/>
              </a:ext>
            </a:extLst>
          </p:cNvPr>
          <p:cNvCxnSpPr/>
          <p:nvPr/>
        </p:nvCxnSpPr>
        <p:spPr>
          <a:xfrm>
            <a:off x="5386330" y="5210454"/>
            <a:ext cx="286643" cy="301489"/>
          </a:xfrm>
          <a:prstGeom prst="straightConnector1">
            <a:avLst/>
          </a:prstGeom>
          <a:ln>
            <a:solidFill>
              <a:srgbClr val="002060"/>
            </a:solidFill>
            <a:headEnd type="triangle"/>
            <a:tailEnd type="none"/>
          </a:ln>
        </p:spPr>
        <p:style>
          <a:lnRef idx="2">
            <a:schemeClr val="accent1"/>
          </a:lnRef>
          <a:fillRef idx="0">
            <a:schemeClr val="accent1"/>
          </a:fillRef>
          <a:effectRef idx="1">
            <a:schemeClr val="accent1"/>
          </a:effectRef>
          <a:fontRef idx="minor">
            <a:schemeClr val="tx1"/>
          </a:fontRef>
        </p:style>
      </p:cxnSp>
      <p:pic>
        <p:nvPicPr>
          <p:cNvPr id="406" name="Picture 405">
            <a:extLst>
              <a:ext uri="{FF2B5EF4-FFF2-40B4-BE49-F238E27FC236}">
                <a16:creationId xmlns="" xmlns:a16="http://schemas.microsoft.com/office/drawing/2014/main" id="{4D582AC7-A419-44AE-B030-24C8480CA73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689753" y="5456586"/>
            <a:ext cx="588086" cy="457575"/>
          </a:xfrm>
          <a:prstGeom prst="rect">
            <a:avLst/>
          </a:prstGeom>
        </p:spPr>
      </p:pic>
      <p:sp>
        <p:nvSpPr>
          <p:cNvPr id="407" name="TextBox 406">
            <a:extLst>
              <a:ext uri="{FF2B5EF4-FFF2-40B4-BE49-F238E27FC236}">
                <a16:creationId xmlns="" xmlns:a16="http://schemas.microsoft.com/office/drawing/2014/main" id="{B94DDCB8-4A7D-4A1B-9F81-B334D679175E}"/>
              </a:ext>
            </a:extLst>
          </p:cNvPr>
          <p:cNvSpPr txBox="1"/>
          <p:nvPr/>
        </p:nvSpPr>
        <p:spPr>
          <a:xfrm>
            <a:off x="4704328" y="5914161"/>
            <a:ext cx="642935" cy="307777"/>
          </a:xfrm>
          <a:prstGeom prst="rect">
            <a:avLst/>
          </a:prstGeom>
          <a:noFill/>
        </p:spPr>
        <p:txBody>
          <a:bodyPr wrap="square" rtlCol="0">
            <a:spAutoFit/>
          </a:bodyPr>
          <a:lstStyle/>
          <a:p>
            <a:r>
              <a:rPr lang="en-US" sz="1400" b="1" dirty="0">
                <a:solidFill>
                  <a:srgbClr val="7030A0"/>
                </a:solidFill>
                <a:latin typeface="Times New Roman" charset="0"/>
                <a:ea typeface="Times New Roman" charset="0"/>
                <a:cs typeface="Times New Roman" charset="0"/>
              </a:rPr>
              <a:t>RYU</a:t>
            </a:r>
          </a:p>
        </p:txBody>
      </p:sp>
      <p:cxnSp>
        <p:nvCxnSpPr>
          <p:cNvPr id="408" name="Straight Arrow Connector 407">
            <a:extLst>
              <a:ext uri="{FF2B5EF4-FFF2-40B4-BE49-F238E27FC236}">
                <a16:creationId xmlns="" xmlns:a16="http://schemas.microsoft.com/office/drawing/2014/main" id="{917F4E0B-5F91-482D-972F-DC153BBC1ECF}"/>
              </a:ext>
            </a:extLst>
          </p:cNvPr>
          <p:cNvCxnSpPr>
            <a:cxnSpLocks/>
          </p:cNvCxnSpPr>
          <p:nvPr/>
        </p:nvCxnSpPr>
        <p:spPr>
          <a:xfrm>
            <a:off x="8101909" y="2091260"/>
            <a:ext cx="377858" cy="286748"/>
          </a:xfrm>
          <a:prstGeom prst="straightConnector1">
            <a:avLst/>
          </a:prstGeom>
          <a:ln>
            <a:solidFill>
              <a:srgbClr val="FF2644"/>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409" name="Straight Arrow Connector 408">
            <a:extLst>
              <a:ext uri="{FF2B5EF4-FFF2-40B4-BE49-F238E27FC236}">
                <a16:creationId xmlns="" xmlns:a16="http://schemas.microsoft.com/office/drawing/2014/main" id="{B6C14F26-A01D-4908-B33B-E7C9539B1B45}"/>
              </a:ext>
            </a:extLst>
          </p:cNvPr>
          <p:cNvCxnSpPr>
            <a:cxnSpLocks/>
          </p:cNvCxnSpPr>
          <p:nvPr/>
        </p:nvCxnSpPr>
        <p:spPr>
          <a:xfrm>
            <a:off x="6887477" y="4963653"/>
            <a:ext cx="0" cy="518941"/>
          </a:xfrm>
          <a:prstGeom prst="straightConnector1">
            <a:avLst/>
          </a:prstGeom>
          <a:ln>
            <a:solidFill>
              <a:srgbClr val="FF2644"/>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410" name="Straight Arrow Connector 409">
            <a:extLst>
              <a:ext uri="{FF2B5EF4-FFF2-40B4-BE49-F238E27FC236}">
                <a16:creationId xmlns="" xmlns:a16="http://schemas.microsoft.com/office/drawing/2014/main" id="{E3EF696F-A8FA-43CA-B7C9-665EC3CA00D9}"/>
              </a:ext>
            </a:extLst>
          </p:cNvPr>
          <p:cNvCxnSpPr>
            <a:cxnSpLocks/>
          </p:cNvCxnSpPr>
          <p:nvPr/>
        </p:nvCxnSpPr>
        <p:spPr>
          <a:xfrm>
            <a:off x="7647325" y="4957760"/>
            <a:ext cx="0" cy="533514"/>
          </a:xfrm>
          <a:prstGeom prst="straightConnector1">
            <a:avLst/>
          </a:prstGeom>
          <a:ln>
            <a:solidFill>
              <a:srgbClr val="FF2644"/>
            </a:solidFill>
            <a:headEnd type="triangle"/>
            <a:tailEnd type="triangle"/>
          </a:ln>
        </p:spPr>
        <p:style>
          <a:lnRef idx="2">
            <a:schemeClr val="accent1"/>
          </a:lnRef>
          <a:fillRef idx="0">
            <a:schemeClr val="accent1"/>
          </a:fillRef>
          <a:effectRef idx="1">
            <a:schemeClr val="accent1"/>
          </a:effectRef>
          <a:fontRef idx="minor">
            <a:schemeClr val="tx1"/>
          </a:fontRef>
        </p:style>
      </p:cxnSp>
      <p:pic>
        <p:nvPicPr>
          <p:cNvPr id="134" name="Picture 133">
            <a:extLst>
              <a:ext uri="{FF2B5EF4-FFF2-40B4-BE49-F238E27FC236}">
                <a16:creationId xmlns="" xmlns:a16="http://schemas.microsoft.com/office/drawing/2014/main" id="{C79B9E0D-4180-478D-90D4-951D925948D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3920106" y="2375671"/>
            <a:ext cx="505342" cy="377277"/>
          </a:xfrm>
          <a:prstGeom prst="rect">
            <a:avLst/>
          </a:prstGeom>
        </p:spPr>
      </p:pic>
      <p:sp>
        <p:nvSpPr>
          <p:cNvPr id="135" name="TextBox 134">
            <a:extLst>
              <a:ext uri="{FF2B5EF4-FFF2-40B4-BE49-F238E27FC236}">
                <a16:creationId xmlns="" xmlns:a16="http://schemas.microsoft.com/office/drawing/2014/main" id="{9DC7FB01-2F93-46FC-BA22-C73870CEBFDB}"/>
              </a:ext>
            </a:extLst>
          </p:cNvPr>
          <p:cNvSpPr txBox="1"/>
          <p:nvPr/>
        </p:nvSpPr>
        <p:spPr>
          <a:xfrm>
            <a:off x="3849298" y="2121908"/>
            <a:ext cx="690700" cy="338554"/>
          </a:xfrm>
          <a:prstGeom prst="rect">
            <a:avLst/>
          </a:prstGeom>
          <a:noFill/>
        </p:spPr>
        <p:txBody>
          <a:bodyPr wrap="square" rtlCol="0">
            <a:spAutoFit/>
          </a:bodyPr>
          <a:lstStyle/>
          <a:p>
            <a:r>
              <a:rPr lang="en-US" sz="1600" b="1" dirty="0">
                <a:latin typeface="Times New Roman" panose="02020603050405020304" pitchFamily="18" charset="0"/>
                <a:cs typeface="Times New Roman" panose="02020603050405020304" pitchFamily="18" charset="0"/>
              </a:rPr>
              <a:t>GW2</a:t>
            </a:r>
            <a:endParaRPr lang="th-TH" sz="1600" b="1" dirty="0">
              <a:latin typeface="Times New Roman" panose="02020603050405020304" pitchFamily="18" charset="0"/>
            </a:endParaRPr>
          </a:p>
        </p:txBody>
      </p:sp>
      <p:pic>
        <p:nvPicPr>
          <p:cNvPr id="136" name="Picture 135">
            <a:extLst>
              <a:ext uri="{FF2B5EF4-FFF2-40B4-BE49-F238E27FC236}">
                <a16:creationId xmlns="" xmlns:a16="http://schemas.microsoft.com/office/drawing/2014/main" id="{97D4F177-B9BB-4F7E-A2FD-EEAADBFBA32E}"/>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21666" y="2429968"/>
            <a:ext cx="505342" cy="377277"/>
          </a:xfrm>
          <a:prstGeom prst="rect">
            <a:avLst/>
          </a:prstGeom>
        </p:spPr>
      </p:pic>
      <p:sp>
        <p:nvSpPr>
          <p:cNvPr id="137" name="TextBox 136">
            <a:extLst>
              <a:ext uri="{FF2B5EF4-FFF2-40B4-BE49-F238E27FC236}">
                <a16:creationId xmlns="" xmlns:a16="http://schemas.microsoft.com/office/drawing/2014/main" id="{A974207E-EFC3-4920-86D0-8580AAA9BF4A}"/>
              </a:ext>
            </a:extLst>
          </p:cNvPr>
          <p:cNvSpPr txBox="1"/>
          <p:nvPr/>
        </p:nvSpPr>
        <p:spPr>
          <a:xfrm>
            <a:off x="150858" y="2176205"/>
            <a:ext cx="690700" cy="338554"/>
          </a:xfrm>
          <a:prstGeom prst="rect">
            <a:avLst/>
          </a:prstGeom>
          <a:noFill/>
        </p:spPr>
        <p:txBody>
          <a:bodyPr wrap="square" rtlCol="0">
            <a:spAutoFit/>
          </a:bodyPr>
          <a:lstStyle/>
          <a:p>
            <a:r>
              <a:rPr lang="en-US" sz="1600" b="1" dirty="0">
                <a:latin typeface="Times New Roman" panose="02020603050405020304" pitchFamily="18" charset="0"/>
                <a:cs typeface="Times New Roman" panose="02020603050405020304" pitchFamily="18" charset="0"/>
              </a:rPr>
              <a:t>GW1</a:t>
            </a:r>
            <a:endParaRPr lang="th-TH" sz="1600" b="1" dirty="0">
              <a:latin typeface="Times New Roman" panose="02020603050405020304" pitchFamily="18" charset="0"/>
            </a:endParaRPr>
          </a:p>
        </p:txBody>
      </p:sp>
      <p:pic>
        <p:nvPicPr>
          <p:cNvPr id="138" name="Picture 137">
            <a:extLst>
              <a:ext uri="{FF2B5EF4-FFF2-40B4-BE49-F238E27FC236}">
                <a16:creationId xmlns="" xmlns:a16="http://schemas.microsoft.com/office/drawing/2014/main" id="{513A18B8-9A2B-4AE1-9502-80EF8DC09089}"/>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8487800" y="2415993"/>
            <a:ext cx="505342" cy="377277"/>
          </a:xfrm>
          <a:prstGeom prst="rect">
            <a:avLst/>
          </a:prstGeom>
        </p:spPr>
      </p:pic>
      <p:sp>
        <p:nvSpPr>
          <p:cNvPr id="139" name="TextBox 138">
            <a:extLst>
              <a:ext uri="{FF2B5EF4-FFF2-40B4-BE49-F238E27FC236}">
                <a16:creationId xmlns="" xmlns:a16="http://schemas.microsoft.com/office/drawing/2014/main" id="{493313C1-3A41-4DE3-A8D3-3F9E47354CE0}"/>
              </a:ext>
            </a:extLst>
          </p:cNvPr>
          <p:cNvSpPr txBox="1"/>
          <p:nvPr/>
        </p:nvSpPr>
        <p:spPr>
          <a:xfrm>
            <a:off x="8416992" y="2162230"/>
            <a:ext cx="690700" cy="338554"/>
          </a:xfrm>
          <a:prstGeom prst="rect">
            <a:avLst/>
          </a:prstGeom>
          <a:noFill/>
        </p:spPr>
        <p:txBody>
          <a:bodyPr wrap="square" rtlCol="0">
            <a:spAutoFit/>
          </a:bodyPr>
          <a:lstStyle/>
          <a:p>
            <a:r>
              <a:rPr lang="en-US" sz="1600" b="1" dirty="0">
                <a:latin typeface="Times New Roman" panose="02020603050405020304" pitchFamily="18" charset="0"/>
                <a:cs typeface="Times New Roman" panose="02020603050405020304" pitchFamily="18" charset="0"/>
              </a:rPr>
              <a:t>GW2</a:t>
            </a:r>
            <a:endParaRPr lang="th-TH" sz="1600" b="1" dirty="0">
              <a:latin typeface="Times New Roman" panose="02020603050405020304" pitchFamily="18" charset="0"/>
            </a:endParaRPr>
          </a:p>
        </p:txBody>
      </p:sp>
      <p:pic>
        <p:nvPicPr>
          <p:cNvPr id="140" name="Picture 139">
            <a:extLst>
              <a:ext uri="{FF2B5EF4-FFF2-40B4-BE49-F238E27FC236}">
                <a16:creationId xmlns="" xmlns:a16="http://schemas.microsoft.com/office/drawing/2014/main" id="{DE6CCF15-D67D-4A93-AA99-322F9C0A50CB}"/>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848651" y="2347658"/>
            <a:ext cx="505342" cy="377277"/>
          </a:xfrm>
          <a:prstGeom prst="rect">
            <a:avLst/>
          </a:prstGeom>
        </p:spPr>
      </p:pic>
      <p:sp>
        <p:nvSpPr>
          <p:cNvPr id="141" name="TextBox 140">
            <a:extLst>
              <a:ext uri="{FF2B5EF4-FFF2-40B4-BE49-F238E27FC236}">
                <a16:creationId xmlns="" xmlns:a16="http://schemas.microsoft.com/office/drawing/2014/main" id="{C582E552-94CB-418E-B316-5E7FDF53057A}"/>
              </a:ext>
            </a:extLst>
          </p:cNvPr>
          <p:cNvSpPr txBox="1"/>
          <p:nvPr/>
        </p:nvSpPr>
        <p:spPr>
          <a:xfrm>
            <a:off x="4777843" y="2093895"/>
            <a:ext cx="690700" cy="338554"/>
          </a:xfrm>
          <a:prstGeom prst="rect">
            <a:avLst/>
          </a:prstGeom>
          <a:noFill/>
        </p:spPr>
        <p:txBody>
          <a:bodyPr wrap="square" rtlCol="0">
            <a:spAutoFit/>
          </a:bodyPr>
          <a:lstStyle/>
          <a:p>
            <a:r>
              <a:rPr lang="en-US" sz="1600" b="1" dirty="0">
                <a:latin typeface="Times New Roman" panose="02020603050405020304" pitchFamily="18" charset="0"/>
                <a:cs typeface="Times New Roman" panose="02020603050405020304" pitchFamily="18" charset="0"/>
              </a:rPr>
              <a:t>GW1</a:t>
            </a:r>
            <a:endParaRPr lang="th-TH" sz="1600" b="1" dirty="0">
              <a:latin typeface="Times New Roman" panose="02020603050405020304" pitchFamily="18" charset="0"/>
            </a:endParaRPr>
          </a:p>
        </p:txBody>
      </p:sp>
      <p:pic>
        <p:nvPicPr>
          <p:cNvPr id="142" name="Picture 141">
            <a:extLst>
              <a:ext uri="{FF2B5EF4-FFF2-40B4-BE49-F238E27FC236}">
                <a16:creationId xmlns="" xmlns:a16="http://schemas.microsoft.com/office/drawing/2014/main" id="{D4F0826A-A2A5-438A-97FF-0DB030D2E09B}"/>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3905287" y="5060122"/>
            <a:ext cx="505342" cy="377277"/>
          </a:xfrm>
          <a:prstGeom prst="rect">
            <a:avLst/>
          </a:prstGeom>
        </p:spPr>
      </p:pic>
      <p:sp>
        <p:nvSpPr>
          <p:cNvPr id="143" name="TextBox 142">
            <a:extLst>
              <a:ext uri="{FF2B5EF4-FFF2-40B4-BE49-F238E27FC236}">
                <a16:creationId xmlns="" xmlns:a16="http://schemas.microsoft.com/office/drawing/2014/main" id="{20898322-9AAE-4D2B-A4AC-E8F36DFBFCF0}"/>
              </a:ext>
            </a:extLst>
          </p:cNvPr>
          <p:cNvSpPr txBox="1"/>
          <p:nvPr/>
        </p:nvSpPr>
        <p:spPr>
          <a:xfrm>
            <a:off x="3834479" y="4806359"/>
            <a:ext cx="690700" cy="338554"/>
          </a:xfrm>
          <a:prstGeom prst="rect">
            <a:avLst/>
          </a:prstGeom>
          <a:noFill/>
        </p:spPr>
        <p:txBody>
          <a:bodyPr wrap="square" rtlCol="0">
            <a:spAutoFit/>
          </a:bodyPr>
          <a:lstStyle/>
          <a:p>
            <a:r>
              <a:rPr lang="en-US" sz="1600" b="1" dirty="0">
                <a:latin typeface="Times New Roman" panose="02020603050405020304" pitchFamily="18" charset="0"/>
                <a:cs typeface="Times New Roman" panose="02020603050405020304" pitchFamily="18" charset="0"/>
              </a:rPr>
              <a:t>GW2</a:t>
            </a:r>
            <a:endParaRPr lang="th-TH" sz="1600" b="1" dirty="0">
              <a:latin typeface="Times New Roman" panose="02020603050405020304" pitchFamily="18" charset="0"/>
            </a:endParaRPr>
          </a:p>
        </p:txBody>
      </p:sp>
      <p:pic>
        <p:nvPicPr>
          <p:cNvPr id="144" name="Picture 143">
            <a:extLst>
              <a:ext uri="{FF2B5EF4-FFF2-40B4-BE49-F238E27FC236}">
                <a16:creationId xmlns="" xmlns:a16="http://schemas.microsoft.com/office/drawing/2014/main" id="{017B4EDE-B0FC-4185-8450-0B3153EC341E}"/>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94636" y="5021963"/>
            <a:ext cx="505342" cy="377277"/>
          </a:xfrm>
          <a:prstGeom prst="rect">
            <a:avLst/>
          </a:prstGeom>
        </p:spPr>
      </p:pic>
      <p:sp>
        <p:nvSpPr>
          <p:cNvPr id="145" name="TextBox 144">
            <a:extLst>
              <a:ext uri="{FF2B5EF4-FFF2-40B4-BE49-F238E27FC236}">
                <a16:creationId xmlns="" xmlns:a16="http://schemas.microsoft.com/office/drawing/2014/main" id="{5809739F-7495-4275-974D-25D40696EE92}"/>
              </a:ext>
            </a:extLst>
          </p:cNvPr>
          <p:cNvSpPr txBox="1"/>
          <p:nvPr/>
        </p:nvSpPr>
        <p:spPr>
          <a:xfrm>
            <a:off x="123828" y="4768200"/>
            <a:ext cx="690700" cy="338554"/>
          </a:xfrm>
          <a:prstGeom prst="rect">
            <a:avLst/>
          </a:prstGeom>
          <a:noFill/>
        </p:spPr>
        <p:txBody>
          <a:bodyPr wrap="square" rtlCol="0">
            <a:spAutoFit/>
          </a:bodyPr>
          <a:lstStyle/>
          <a:p>
            <a:r>
              <a:rPr lang="en-US" sz="1600" b="1" dirty="0">
                <a:latin typeface="Times New Roman" panose="02020603050405020304" pitchFamily="18" charset="0"/>
                <a:cs typeface="Times New Roman" panose="02020603050405020304" pitchFamily="18" charset="0"/>
              </a:rPr>
              <a:t>GW1</a:t>
            </a:r>
            <a:endParaRPr lang="th-TH" sz="1600" b="1" dirty="0">
              <a:latin typeface="Times New Roman" panose="02020603050405020304" pitchFamily="18" charset="0"/>
            </a:endParaRPr>
          </a:p>
        </p:txBody>
      </p:sp>
      <p:pic>
        <p:nvPicPr>
          <p:cNvPr id="146" name="Picture 145">
            <a:extLst>
              <a:ext uri="{FF2B5EF4-FFF2-40B4-BE49-F238E27FC236}">
                <a16:creationId xmlns="" xmlns:a16="http://schemas.microsoft.com/office/drawing/2014/main" id="{8F49998F-85ED-4401-A960-929E2058AC9B}"/>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794016" y="4886542"/>
            <a:ext cx="505342" cy="377277"/>
          </a:xfrm>
          <a:prstGeom prst="rect">
            <a:avLst/>
          </a:prstGeom>
        </p:spPr>
      </p:pic>
      <p:sp>
        <p:nvSpPr>
          <p:cNvPr id="147" name="TextBox 146">
            <a:extLst>
              <a:ext uri="{FF2B5EF4-FFF2-40B4-BE49-F238E27FC236}">
                <a16:creationId xmlns="" xmlns:a16="http://schemas.microsoft.com/office/drawing/2014/main" id="{7E59B502-1FB1-49A0-AF6F-AEA5F62464BA}"/>
              </a:ext>
            </a:extLst>
          </p:cNvPr>
          <p:cNvSpPr txBox="1"/>
          <p:nvPr/>
        </p:nvSpPr>
        <p:spPr>
          <a:xfrm>
            <a:off x="4723208" y="4632779"/>
            <a:ext cx="690700" cy="338554"/>
          </a:xfrm>
          <a:prstGeom prst="rect">
            <a:avLst/>
          </a:prstGeom>
          <a:noFill/>
        </p:spPr>
        <p:txBody>
          <a:bodyPr wrap="square" rtlCol="0">
            <a:spAutoFit/>
          </a:bodyPr>
          <a:lstStyle/>
          <a:p>
            <a:r>
              <a:rPr lang="en-US" sz="1600" b="1" dirty="0">
                <a:latin typeface="Times New Roman" panose="02020603050405020304" pitchFamily="18" charset="0"/>
                <a:cs typeface="Times New Roman" panose="02020603050405020304" pitchFamily="18" charset="0"/>
              </a:rPr>
              <a:t>GW1</a:t>
            </a:r>
            <a:endParaRPr lang="th-TH" sz="1600" b="1" dirty="0">
              <a:latin typeface="Times New Roman" panose="02020603050405020304" pitchFamily="18" charset="0"/>
            </a:endParaRPr>
          </a:p>
        </p:txBody>
      </p:sp>
      <p:pic>
        <p:nvPicPr>
          <p:cNvPr id="148" name="Picture 147">
            <a:extLst>
              <a:ext uri="{FF2B5EF4-FFF2-40B4-BE49-F238E27FC236}">
                <a16:creationId xmlns="" xmlns:a16="http://schemas.microsoft.com/office/drawing/2014/main" id="{29ACEB15-38F5-4B69-A3DB-5C62F08FBC83}"/>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8407404" y="4930396"/>
            <a:ext cx="505342" cy="377277"/>
          </a:xfrm>
          <a:prstGeom prst="rect">
            <a:avLst/>
          </a:prstGeom>
        </p:spPr>
      </p:pic>
      <p:sp>
        <p:nvSpPr>
          <p:cNvPr id="149" name="TextBox 148">
            <a:extLst>
              <a:ext uri="{FF2B5EF4-FFF2-40B4-BE49-F238E27FC236}">
                <a16:creationId xmlns="" xmlns:a16="http://schemas.microsoft.com/office/drawing/2014/main" id="{C99EF84F-4284-430C-82D3-D967AEA9BD02}"/>
              </a:ext>
            </a:extLst>
          </p:cNvPr>
          <p:cNvSpPr txBox="1"/>
          <p:nvPr/>
        </p:nvSpPr>
        <p:spPr>
          <a:xfrm>
            <a:off x="8336596" y="4676633"/>
            <a:ext cx="690700" cy="338554"/>
          </a:xfrm>
          <a:prstGeom prst="rect">
            <a:avLst/>
          </a:prstGeom>
          <a:noFill/>
        </p:spPr>
        <p:txBody>
          <a:bodyPr wrap="square" rtlCol="0">
            <a:spAutoFit/>
          </a:bodyPr>
          <a:lstStyle/>
          <a:p>
            <a:r>
              <a:rPr lang="en-US" sz="1600" b="1" dirty="0">
                <a:latin typeface="Times New Roman" panose="02020603050405020304" pitchFamily="18" charset="0"/>
                <a:cs typeface="Times New Roman" panose="02020603050405020304" pitchFamily="18" charset="0"/>
              </a:rPr>
              <a:t>GW2</a:t>
            </a:r>
            <a:endParaRPr lang="th-TH" sz="1600" b="1" dirty="0">
              <a:latin typeface="Times New Roman" panose="02020603050405020304" pitchFamily="18" charset="0"/>
            </a:endParaRPr>
          </a:p>
        </p:txBody>
      </p:sp>
    </p:spTree>
    <p:extLst>
      <p:ext uri="{BB962C8B-B14F-4D97-AF65-F5344CB8AC3E}">
        <p14:creationId xmlns:p14="http://schemas.microsoft.com/office/powerpoint/2010/main" val="50152731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F433C27C-55A5-46FF-A4D2-B63C53304DF0}" type="datetime1">
              <a:rPr lang="en-US" smtClean="0"/>
              <a:t>12/9/19</a:t>
            </a:fld>
            <a:endParaRPr lang="en-US" dirty="0"/>
          </a:p>
        </p:txBody>
      </p:sp>
      <p:sp>
        <p:nvSpPr>
          <p:cNvPr id="5" name="Slide Number Placeholder 4"/>
          <p:cNvSpPr>
            <a:spLocks noGrp="1"/>
          </p:cNvSpPr>
          <p:nvPr>
            <p:ph type="sldNum" sz="quarter" idx="4"/>
          </p:nvPr>
        </p:nvSpPr>
        <p:spPr/>
        <p:txBody>
          <a:bodyPr/>
          <a:lstStyle/>
          <a:p>
            <a:fld id="{2EF116DB-A468-3740-8B51-68F10C5D2402}" type="slidenum">
              <a:rPr lang="en-US" smtClean="0"/>
              <a:pPr/>
              <a:t>3</a:t>
            </a:fld>
            <a:endParaRPr lang="en-US" dirty="0"/>
          </a:p>
        </p:txBody>
      </p:sp>
      <p:sp>
        <p:nvSpPr>
          <p:cNvPr id="13" name="Title 1">
            <a:extLst>
              <a:ext uri="{FF2B5EF4-FFF2-40B4-BE49-F238E27FC236}">
                <a16:creationId xmlns="" xmlns:a16="http://schemas.microsoft.com/office/drawing/2014/main" id="{E94D6A39-0BA2-D948-9447-FC63346779CB}"/>
              </a:ext>
            </a:extLst>
          </p:cNvPr>
          <p:cNvSpPr txBox="1">
            <a:spLocks/>
          </p:cNvSpPr>
          <p:nvPr/>
        </p:nvSpPr>
        <p:spPr>
          <a:xfrm>
            <a:off x="389848" y="868707"/>
            <a:ext cx="4297537" cy="526929"/>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5400" kern="1200">
                <a:solidFill>
                  <a:schemeClr val="tx1"/>
                </a:solidFill>
                <a:latin typeface="+mj-lt"/>
                <a:ea typeface="+mj-ea"/>
                <a:cs typeface="+mj-cs"/>
              </a:defRPr>
            </a:lvl1pPr>
          </a:lstStyle>
          <a:p>
            <a:pPr algn="just"/>
            <a:r>
              <a:rPr lang="en-US" sz="2400" b="1" dirty="0">
                <a:solidFill>
                  <a:srgbClr val="C00000"/>
                </a:solidFill>
                <a:latin typeface="Times New Roman" panose="02020603050405020304" pitchFamily="18" charset="0"/>
                <a:cs typeface="Times New Roman" panose="02020603050405020304" pitchFamily="18" charset="0"/>
              </a:rPr>
              <a:t>Traffic Congestion in Bangkok</a:t>
            </a:r>
          </a:p>
        </p:txBody>
      </p:sp>
      <p:sp>
        <p:nvSpPr>
          <p:cNvPr id="14" name="Title 1">
            <a:extLst>
              <a:ext uri="{FF2B5EF4-FFF2-40B4-BE49-F238E27FC236}">
                <a16:creationId xmlns="" xmlns:a16="http://schemas.microsoft.com/office/drawing/2014/main" id="{E94D6A39-0BA2-D948-9447-FC63346779CB}"/>
              </a:ext>
            </a:extLst>
          </p:cNvPr>
          <p:cNvSpPr txBox="1">
            <a:spLocks/>
          </p:cNvSpPr>
          <p:nvPr/>
        </p:nvSpPr>
        <p:spPr>
          <a:xfrm>
            <a:off x="389848" y="5880882"/>
            <a:ext cx="1909224" cy="357185"/>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5400" kern="1200">
                <a:solidFill>
                  <a:schemeClr val="tx1"/>
                </a:solidFill>
                <a:latin typeface="+mj-lt"/>
                <a:ea typeface="+mj-ea"/>
                <a:cs typeface="+mj-cs"/>
              </a:defRPr>
            </a:lvl1pPr>
          </a:lstStyle>
          <a:p>
            <a:pPr algn="just"/>
            <a:r>
              <a:rPr lang="en-US" sz="1400" dirty="0">
                <a:solidFill>
                  <a:srgbClr val="002060"/>
                </a:solidFill>
                <a:latin typeface="Times New Roman" panose="02020603050405020304" pitchFamily="18" charset="0"/>
                <a:cs typeface="Times New Roman" panose="02020603050405020304" pitchFamily="18" charset="0"/>
              </a:rPr>
              <a:t>Source : Google Image</a:t>
            </a:r>
          </a:p>
        </p:txBody>
      </p:sp>
      <p:pic>
        <p:nvPicPr>
          <p:cNvPr id="3" name="Picture 2"/>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389848" y="1732646"/>
            <a:ext cx="5653087" cy="4148236"/>
          </a:xfrm>
          <a:prstGeom prst="rect">
            <a:avLst/>
          </a:prstGeom>
        </p:spPr>
      </p:pic>
      <p:sp>
        <p:nvSpPr>
          <p:cNvPr id="15" name="TextBox 14"/>
          <p:cNvSpPr txBox="1"/>
          <p:nvPr/>
        </p:nvSpPr>
        <p:spPr>
          <a:xfrm>
            <a:off x="6042935" y="3340101"/>
            <a:ext cx="3025023" cy="646331"/>
          </a:xfrm>
          <a:prstGeom prst="rect">
            <a:avLst/>
          </a:prstGeom>
          <a:noFill/>
        </p:spPr>
        <p:txBody>
          <a:bodyPr wrap="square" rtlCol="0">
            <a:spAutoFit/>
          </a:bodyPr>
          <a:lstStyle/>
          <a:p>
            <a:pPr marL="285750" indent="-285750" algn="just">
              <a:buFont typeface="Courier New" charset="0"/>
              <a:buChar char="o"/>
            </a:pPr>
            <a:r>
              <a:rPr lang="en-US" b="1" dirty="0">
                <a:latin typeface="Times New Roman" charset="0"/>
                <a:ea typeface="Times New Roman" charset="0"/>
                <a:cs typeface="Times New Roman" charset="0"/>
              </a:rPr>
              <a:t>Become major problem for people daily life</a:t>
            </a:r>
            <a:r>
              <a:rPr lang="en-US" sz="1600" b="1" dirty="0">
                <a:latin typeface="Times New Roman" charset="0"/>
                <a:ea typeface="Times New Roman" charset="0"/>
                <a:cs typeface="Times New Roman" charset="0"/>
              </a:rPr>
              <a:t>.</a:t>
            </a:r>
          </a:p>
        </p:txBody>
      </p:sp>
      <p:sp>
        <p:nvSpPr>
          <p:cNvPr id="8" name="Title 1">
            <a:extLst>
              <a:ext uri="{FF2B5EF4-FFF2-40B4-BE49-F238E27FC236}">
                <a16:creationId xmlns="" xmlns:a16="http://schemas.microsoft.com/office/drawing/2014/main" id="{7D668965-AECE-E14C-98CD-B27D58B16D20}"/>
              </a:ext>
            </a:extLst>
          </p:cNvPr>
          <p:cNvSpPr>
            <a:spLocks noGrp="1"/>
          </p:cNvSpPr>
          <p:nvPr>
            <p:ph type="ctrTitle"/>
          </p:nvPr>
        </p:nvSpPr>
        <p:spPr>
          <a:xfrm>
            <a:off x="1" y="152761"/>
            <a:ext cx="9144000" cy="564869"/>
          </a:xfrm>
        </p:spPr>
        <p:txBody>
          <a:bodyPr>
            <a:noAutofit/>
          </a:bodyPr>
          <a:lstStyle/>
          <a:p>
            <a:r>
              <a:rPr lang="en-US" sz="2800" b="1" dirty="0" smtClean="0">
                <a:solidFill>
                  <a:srgbClr val="0070C0"/>
                </a:solidFill>
                <a:latin typeface="Times New Roman" panose="02020603050405020304" pitchFamily="18" charset="0"/>
                <a:cs typeface="Times New Roman" panose="02020603050405020304" pitchFamily="18" charset="0"/>
              </a:rPr>
              <a:t>Introduction</a:t>
            </a:r>
            <a:endParaRPr lang="en-US" sz="2800" b="1" dirty="0">
              <a:solidFill>
                <a:srgbClr val="0070C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657103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F433C27C-55A5-46FF-A4D2-B63C53304DF0}" type="datetime1">
              <a:rPr lang="en-US" smtClean="0"/>
              <a:t>12/9/19</a:t>
            </a:fld>
            <a:endParaRPr lang="en-US" dirty="0"/>
          </a:p>
        </p:txBody>
      </p:sp>
      <p:cxnSp>
        <p:nvCxnSpPr>
          <p:cNvPr id="231" name="Straight Arrow Connector 230"/>
          <p:cNvCxnSpPr/>
          <p:nvPr/>
        </p:nvCxnSpPr>
        <p:spPr>
          <a:xfrm>
            <a:off x="517463" y="913996"/>
            <a:ext cx="685187" cy="399"/>
          </a:xfrm>
          <a:prstGeom prst="straightConnector1">
            <a:avLst/>
          </a:prstGeom>
          <a:ln>
            <a:solidFill>
              <a:srgbClr val="FF2644"/>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232" name="TextBox 231"/>
          <p:cNvSpPr txBox="1"/>
          <p:nvPr/>
        </p:nvSpPr>
        <p:spPr>
          <a:xfrm>
            <a:off x="1182926" y="759574"/>
            <a:ext cx="1232269" cy="311254"/>
          </a:xfrm>
          <a:prstGeom prst="rect">
            <a:avLst/>
          </a:prstGeom>
          <a:noFill/>
        </p:spPr>
        <p:txBody>
          <a:bodyPr wrap="square" rtlCol="0">
            <a:spAutoFit/>
          </a:bodyPr>
          <a:lstStyle/>
          <a:p>
            <a:r>
              <a:rPr lang="en-US" sz="1400" dirty="0">
                <a:latin typeface="Times New Roman" charset="0"/>
                <a:ea typeface="Times New Roman" charset="0"/>
                <a:cs typeface="Times New Roman" charset="0"/>
              </a:rPr>
              <a:t>Control Plane</a:t>
            </a:r>
          </a:p>
        </p:txBody>
      </p:sp>
      <p:cxnSp>
        <p:nvCxnSpPr>
          <p:cNvPr id="233" name="Straight Arrow Connector 232"/>
          <p:cNvCxnSpPr/>
          <p:nvPr/>
        </p:nvCxnSpPr>
        <p:spPr>
          <a:xfrm flipH="1" flipV="1">
            <a:off x="2709307" y="897557"/>
            <a:ext cx="655609" cy="4898"/>
          </a:xfrm>
          <a:prstGeom prst="straightConnector1">
            <a:avLst/>
          </a:prstGeom>
          <a:ln>
            <a:solidFill>
              <a:srgbClr val="002060"/>
            </a:solidFill>
            <a:headEnd type="triangle"/>
            <a:tailEnd type="none"/>
          </a:ln>
        </p:spPr>
        <p:style>
          <a:lnRef idx="2">
            <a:schemeClr val="accent1"/>
          </a:lnRef>
          <a:fillRef idx="0">
            <a:schemeClr val="accent1"/>
          </a:fillRef>
          <a:effectRef idx="1">
            <a:schemeClr val="accent1"/>
          </a:effectRef>
          <a:fontRef idx="minor">
            <a:schemeClr val="tx1"/>
          </a:fontRef>
        </p:style>
      </p:cxnSp>
      <p:sp>
        <p:nvSpPr>
          <p:cNvPr id="234" name="TextBox 233"/>
          <p:cNvSpPr txBox="1"/>
          <p:nvPr/>
        </p:nvSpPr>
        <p:spPr>
          <a:xfrm>
            <a:off x="3364916" y="724326"/>
            <a:ext cx="1232269" cy="311254"/>
          </a:xfrm>
          <a:prstGeom prst="rect">
            <a:avLst/>
          </a:prstGeom>
          <a:noFill/>
        </p:spPr>
        <p:txBody>
          <a:bodyPr wrap="square" rtlCol="0">
            <a:spAutoFit/>
          </a:bodyPr>
          <a:lstStyle/>
          <a:p>
            <a:r>
              <a:rPr lang="en-US" sz="1400" dirty="0">
                <a:latin typeface="Times New Roman" charset="0"/>
                <a:ea typeface="Times New Roman" charset="0"/>
                <a:cs typeface="Times New Roman" charset="0"/>
              </a:rPr>
              <a:t>Data Plane</a:t>
            </a:r>
          </a:p>
        </p:txBody>
      </p:sp>
      <p:sp>
        <p:nvSpPr>
          <p:cNvPr id="271" name="TextBox 270">
            <a:extLst>
              <a:ext uri="{FF2B5EF4-FFF2-40B4-BE49-F238E27FC236}">
                <a16:creationId xmlns="" xmlns:a16="http://schemas.microsoft.com/office/drawing/2014/main" id="{95EAB9C5-1D63-4E7C-931E-7D8289141678}"/>
              </a:ext>
            </a:extLst>
          </p:cNvPr>
          <p:cNvSpPr txBox="1"/>
          <p:nvPr/>
        </p:nvSpPr>
        <p:spPr>
          <a:xfrm>
            <a:off x="230086" y="1176082"/>
            <a:ext cx="2722110" cy="400110"/>
          </a:xfrm>
          <a:prstGeom prst="rect">
            <a:avLst/>
          </a:prstGeom>
          <a:noFill/>
        </p:spPr>
        <p:txBody>
          <a:bodyPr wrap="square" rtlCol="0">
            <a:spAutoFit/>
          </a:bodyPr>
          <a:lstStyle/>
          <a:p>
            <a:r>
              <a:rPr lang="en-US" sz="2000" b="1" dirty="0" err="1">
                <a:solidFill>
                  <a:schemeClr val="tx2"/>
                </a:solidFill>
                <a:latin typeface="Times New Roman" panose="02020603050405020304" pitchFamily="18" charset="0"/>
                <a:cs typeface="Times New Roman" panose="02020603050405020304" pitchFamily="18" charset="0"/>
              </a:rPr>
              <a:t>Raspi</a:t>
            </a:r>
            <a:r>
              <a:rPr lang="en-US" sz="2000" b="1" dirty="0">
                <a:solidFill>
                  <a:schemeClr val="tx2"/>
                </a:solidFill>
                <a:latin typeface="Times New Roman" panose="02020603050405020304" pitchFamily="18" charset="0"/>
                <a:cs typeface="Times New Roman" panose="02020603050405020304" pitchFamily="18" charset="0"/>
              </a:rPr>
              <a:t> 5’s </a:t>
            </a:r>
            <a:r>
              <a:rPr lang="en-US" sz="2000" b="1" dirty="0" smtClean="0">
                <a:solidFill>
                  <a:schemeClr val="tx2"/>
                </a:solidFill>
                <a:latin typeface="Times New Roman" panose="02020603050405020304" pitchFamily="18" charset="0"/>
                <a:cs typeface="Times New Roman" panose="02020603050405020304" pitchFamily="18" charset="0"/>
              </a:rPr>
              <a:t>Unreachable</a:t>
            </a:r>
            <a:endParaRPr lang="en-US" sz="2000" b="1" dirty="0">
              <a:solidFill>
                <a:schemeClr val="tx2"/>
              </a:solidFill>
              <a:latin typeface="Times New Roman" panose="02020603050405020304" pitchFamily="18" charset="0"/>
              <a:cs typeface="Times New Roman" panose="02020603050405020304" pitchFamily="18" charset="0"/>
            </a:endParaRPr>
          </a:p>
        </p:txBody>
      </p:sp>
      <p:sp>
        <p:nvSpPr>
          <p:cNvPr id="272" name="TextBox 271">
            <a:extLst>
              <a:ext uri="{FF2B5EF4-FFF2-40B4-BE49-F238E27FC236}">
                <a16:creationId xmlns="" xmlns:a16="http://schemas.microsoft.com/office/drawing/2014/main" id="{59D52323-CB23-450F-8CB3-D0F7E940841D}"/>
              </a:ext>
            </a:extLst>
          </p:cNvPr>
          <p:cNvSpPr txBox="1"/>
          <p:nvPr/>
        </p:nvSpPr>
        <p:spPr>
          <a:xfrm>
            <a:off x="138861" y="3656211"/>
            <a:ext cx="2696936" cy="400110"/>
          </a:xfrm>
          <a:prstGeom prst="rect">
            <a:avLst/>
          </a:prstGeom>
          <a:noFill/>
        </p:spPr>
        <p:txBody>
          <a:bodyPr wrap="square" rtlCol="0">
            <a:spAutoFit/>
          </a:bodyPr>
          <a:lstStyle/>
          <a:p>
            <a:r>
              <a:rPr lang="en-US" sz="2000" b="1" dirty="0" err="1">
                <a:solidFill>
                  <a:schemeClr val="tx2"/>
                </a:solidFill>
                <a:latin typeface="Times New Roman" panose="02020603050405020304" pitchFamily="18" charset="0"/>
                <a:cs typeface="Times New Roman" panose="02020603050405020304" pitchFamily="18" charset="0"/>
              </a:rPr>
              <a:t>Raspi</a:t>
            </a:r>
            <a:r>
              <a:rPr lang="en-US" sz="2000" b="1" dirty="0">
                <a:solidFill>
                  <a:schemeClr val="tx2"/>
                </a:solidFill>
                <a:latin typeface="Times New Roman" panose="02020603050405020304" pitchFamily="18" charset="0"/>
                <a:cs typeface="Times New Roman" panose="02020603050405020304" pitchFamily="18" charset="0"/>
              </a:rPr>
              <a:t> 6’s </a:t>
            </a:r>
            <a:r>
              <a:rPr lang="en-US" sz="2000" b="1" dirty="0" smtClean="0">
                <a:solidFill>
                  <a:schemeClr val="tx2"/>
                </a:solidFill>
                <a:latin typeface="Times New Roman" panose="02020603050405020304" pitchFamily="18" charset="0"/>
                <a:cs typeface="Times New Roman" panose="02020603050405020304" pitchFamily="18" charset="0"/>
              </a:rPr>
              <a:t>Unreachable</a:t>
            </a:r>
            <a:endParaRPr lang="en-US" sz="2000" b="1" dirty="0">
              <a:solidFill>
                <a:schemeClr val="tx2"/>
              </a:solidFill>
              <a:latin typeface="Times New Roman" panose="02020603050405020304" pitchFamily="18" charset="0"/>
              <a:cs typeface="Times New Roman" panose="02020603050405020304" pitchFamily="18" charset="0"/>
            </a:endParaRPr>
          </a:p>
        </p:txBody>
      </p:sp>
      <p:sp>
        <p:nvSpPr>
          <p:cNvPr id="307" name="Oval 306">
            <a:extLst>
              <a:ext uri="{FF2B5EF4-FFF2-40B4-BE49-F238E27FC236}">
                <a16:creationId xmlns="" xmlns:a16="http://schemas.microsoft.com/office/drawing/2014/main" id="{31A70308-E7C4-4D7A-B606-4C0D0C5A97C4}"/>
              </a:ext>
            </a:extLst>
          </p:cNvPr>
          <p:cNvSpPr/>
          <p:nvPr/>
        </p:nvSpPr>
        <p:spPr>
          <a:xfrm>
            <a:off x="1112518" y="1870221"/>
            <a:ext cx="470263" cy="404949"/>
          </a:xfrm>
          <a:prstGeom prst="ellipse">
            <a:avLst/>
          </a:prstGeom>
          <a:solidFill>
            <a:schemeClr val="accent2">
              <a:lumMod val="60000"/>
              <a:lumOff val="40000"/>
            </a:schemeClr>
          </a:solidFill>
          <a:ln>
            <a:solidFill>
              <a:schemeClr val="accent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latin typeface="Times New Roman" charset="0"/>
                <a:ea typeface="Times New Roman" charset="0"/>
                <a:cs typeface="Times New Roman" charset="0"/>
              </a:rPr>
              <a:t>4</a:t>
            </a:r>
          </a:p>
        </p:txBody>
      </p:sp>
      <p:sp>
        <p:nvSpPr>
          <p:cNvPr id="308" name="Oval 307">
            <a:extLst>
              <a:ext uri="{FF2B5EF4-FFF2-40B4-BE49-F238E27FC236}">
                <a16:creationId xmlns="" xmlns:a16="http://schemas.microsoft.com/office/drawing/2014/main" id="{A0F7EA4B-8583-45AF-8D26-F93F71A211BF}"/>
              </a:ext>
            </a:extLst>
          </p:cNvPr>
          <p:cNvSpPr/>
          <p:nvPr/>
        </p:nvSpPr>
        <p:spPr>
          <a:xfrm>
            <a:off x="2074815" y="1870220"/>
            <a:ext cx="470263" cy="404949"/>
          </a:xfrm>
          <a:prstGeom prst="ellipse">
            <a:avLst/>
          </a:prstGeom>
          <a:solidFill>
            <a:schemeClr val="accent2">
              <a:lumMod val="60000"/>
              <a:lumOff val="40000"/>
            </a:schemeClr>
          </a:solidFill>
          <a:ln>
            <a:solidFill>
              <a:schemeClr val="accent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latin typeface="Times New Roman" charset="0"/>
                <a:ea typeface="Times New Roman" charset="0"/>
                <a:cs typeface="Times New Roman" charset="0"/>
              </a:rPr>
              <a:t>5</a:t>
            </a:r>
          </a:p>
        </p:txBody>
      </p:sp>
      <p:sp>
        <p:nvSpPr>
          <p:cNvPr id="309" name="Oval 308">
            <a:extLst>
              <a:ext uri="{FF2B5EF4-FFF2-40B4-BE49-F238E27FC236}">
                <a16:creationId xmlns="" xmlns:a16="http://schemas.microsoft.com/office/drawing/2014/main" id="{ACB4E2F9-77B1-4F89-8634-A36CADDA4EE0}"/>
              </a:ext>
            </a:extLst>
          </p:cNvPr>
          <p:cNvSpPr/>
          <p:nvPr/>
        </p:nvSpPr>
        <p:spPr>
          <a:xfrm>
            <a:off x="3037111" y="1904657"/>
            <a:ext cx="470263" cy="404949"/>
          </a:xfrm>
          <a:prstGeom prst="ellipse">
            <a:avLst/>
          </a:prstGeom>
          <a:solidFill>
            <a:schemeClr val="accent2">
              <a:lumMod val="60000"/>
              <a:lumOff val="40000"/>
            </a:schemeClr>
          </a:solidFill>
          <a:ln>
            <a:solidFill>
              <a:schemeClr val="accent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latin typeface="Times New Roman" charset="0"/>
                <a:ea typeface="Times New Roman" charset="0"/>
                <a:cs typeface="Times New Roman" charset="0"/>
              </a:rPr>
              <a:t>6</a:t>
            </a:r>
          </a:p>
        </p:txBody>
      </p:sp>
      <p:sp>
        <p:nvSpPr>
          <p:cNvPr id="310" name="Oval 309">
            <a:extLst>
              <a:ext uri="{FF2B5EF4-FFF2-40B4-BE49-F238E27FC236}">
                <a16:creationId xmlns="" xmlns:a16="http://schemas.microsoft.com/office/drawing/2014/main" id="{9365BC7B-244B-40EA-8DD6-FA09420F6708}"/>
              </a:ext>
            </a:extLst>
          </p:cNvPr>
          <p:cNvSpPr/>
          <p:nvPr/>
        </p:nvSpPr>
        <p:spPr>
          <a:xfrm>
            <a:off x="1112517" y="3004862"/>
            <a:ext cx="470263" cy="404949"/>
          </a:xfrm>
          <a:prstGeom prst="ellipse">
            <a:avLst/>
          </a:prstGeom>
          <a:solidFill>
            <a:schemeClr val="accent2">
              <a:lumMod val="60000"/>
              <a:lumOff val="40000"/>
            </a:schemeClr>
          </a:solidFill>
          <a:ln>
            <a:solidFill>
              <a:schemeClr val="accent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latin typeface="Times New Roman" charset="0"/>
                <a:ea typeface="Times New Roman" charset="0"/>
                <a:cs typeface="Times New Roman" charset="0"/>
              </a:rPr>
              <a:t>1</a:t>
            </a:r>
          </a:p>
        </p:txBody>
      </p:sp>
      <p:sp>
        <p:nvSpPr>
          <p:cNvPr id="311" name="Oval 310">
            <a:extLst>
              <a:ext uri="{FF2B5EF4-FFF2-40B4-BE49-F238E27FC236}">
                <a16:creationId xmlns="" xmlns:a16="http://schemas.microsoft.com/office/drawing/2014/main" id="{6D96B097-C407-4E62-BA4F-0CD0F44B8E6B}"/>
              </a:ext>
            </a:extLst>
          </p:cNvPr>
          <p:cNvSpPr/>
          <p:nvPr/>
        </p:nvSpPr>
        <p:spPr>
          <a:xfrm>
            <a:off x="2081347" y="3016662"/>
            <a:ext cx="470263" cy="404949"/>
          </a:xfrm>
          <a:prstGeom prst="ellipse">
            <a:avLst/>
          </a:prstGeom>
          <a:solidFill>
            <a:schemeClr val="accent2">
              <a:lumMod val="60000"/>
              <a:lumOff val="40000"/>
            </a:schemeClr>
          </a:solidFill>
          <a:ln>
            <a:solidFill>
              <a:schemeClr val="accent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latin typeface="Times New Roman" charset="0"/>
                <a:ea typeface="Times New Roman" charset="0"/>
                <a:cs typeface="Times New Roman" charset="0"/>
              </a:rPr>
              <a:t>2</a:t>
            </a:r>
          </a:p>
        </p:txBody>
      </p:sp>
      <p:sp>
        <p:nvSpPr>
          <p:cNvPr id="312" name="Oval 311">
            <a:extLst>
              <a:ext uri="{FF2B5EF4-FFF2-40B4-BE49-F238E27FC236}">
                <a16:creationId xmlns="" xmlns:a16="http://schemas.microsoft.com/office/drawing/2014/main" id="{1E4035A2-3F5D-4EC5-9F1E-40C66B942551}"/>
              </a:ext>
            </a:extLst>
          </p:cNvPr>
          <p:cNvSpPr/>
          <p:nvPr/>
        </p:nvSpPr>
        <p:spPr>
          <a:xfrm>
            <a:off x="3050178" y="3051277"/>
            <a:ext cx="470263" cy="404949"/>
          </a:xfrm>
          <a:prstGeom prst="ellipse">
            <a:avLst/>
          </a:prstGeom>
          <a:solidFill>
            <a:schemeClr val="accent2">
              <a:lumMod val="60000"/>
              <a:lumOff val="40000"/>
            </a:schemeClr>
          </a:solidFill>
          <a:ln>
            <a:solidFill>
              <a:schemeClr val="accent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latin typeface="Times New Roman" charset="0"/>
                <a:ea typeface="Times New Roman" charset="0"/>
                <a:cs typeface="Times New Roman" charset="0"/>
              </a:rPr>
              <a:t>3</a:t>
            </a:r>
          </a:p>
        </p:txBody>
      </p:sp>
      <p:cxnSp>
        <p:nvCxnSpPr>
          <p:cNvPr id="315" name="Straight Connector 314">
            <a:extLst>
              <a:ext uri="{FF2B5EF4-FFF2-40B4-BE49-F238E27FC236}">
                <a16:creationId xmlns="" xmlns:a16="http://schemas.microsoft.com/office/drawing/2014/main" id="{951702BB-F9F2-4EA3-9998-2F86C7186C8D}"/>
              </a:ext>
            </a:extLst>
          </p:cNvPr>
          <p:cNvCxnSpPr>
            <a:stCxn id="307" idx="6"/>
            <a:endCxn id="308" idx="2"/>
          </p:cNvCxnSpPr>
          <p:nvPr/>
        </p:nvCxnSpPr>
        <p:spPr>
          <a:xfrm flipV="1">
            <a:off x="1582781" y="2072695"/>
            <a:ext cx="492034" cy="1"/>
          </a:xfrm>
          <a:prstGeom prst="line">
            <a:avLst/>
          </a:prstGeom>
          <a:ln w="12700">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316" name="Straight Connector 315">
            <a:extLst>
              <a:ext uri="{FF2B5EF4-FFF2-40B4-BE49-F238E27FC236}">
                <a16:creationId xmlns="" xmlns:a16="http://schemas.microsoft.com/office/drawing/2014/main" id="{5603D63F-2165-4061-B76E-81C6865B2EF9}"/>
              </a:ext>
            </a:extLst>
          </p:cNvPr>
          <p:cNvCxnSpPr/>
          <p:nvPr/>
        </p:nvCxnSpPr>
        <p:spPr>
          <a:xfrm flipV="1">
            <a:off x="2534192" y="2072692"/>
            <a:ext cx="492034" cy="1"/>
          </a:xfrm>
          <a:prstGeom prst="line">
            <a:avLst/>
          </a:prstGeom>
          <a:ln w="12700">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317" name="Straight Connector 316">
            <a:extLst>
              <a:ext uri="{FF2B5EF4-FFF2-40B4-BE49-F238E27FC236}">
                <a16:creationId xmlns="" xmlns:a16="http://schemas.microsoft.com/office/drawing/2014/main" id="{37FA921C-0EC9-4676-941D-704D3317EC6E}"/>
              </a:ext>
            </a:extLst>
          </p:cNvPr>
          <p:cNvCxnSpPr/>
          <p:nvPr/>
        </p:nvCxnSpPr>
        <p:spPr>
          <a:xfrm flipV="1">
            <a:off x="1543590" y="3236239"/>
            <a:ext cx="492034" cy="1"/>
          </a:xfrm>
          <a:prstGeom prst="line">
            <a:avLst/>
          </a:prstGeom>
          <a:ln w="12700">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318" name="Straight Connector 317">
            <a:extLst>
              <a:ext uri="{FF2B5EF4-FFF2-40B4-BE49-F238E27FC236}">
                <a16:creationId xmlns="" xmlns:a16="http://schemas.microsoft.com/office/drawing/2014/main" id="{35294730-D460-4AAC-A2DE-1FB024C9484D}"/>
              </a:ext>
            </a:extLst>
          </p:cNvPr>
          <p:cNvCxnSpPr/>
          <p:nvPr/>
        </p:nvCxnSpPr>
        <p:spPr>
          <a:xfrm flipV="1">
            <a:off x="2501535" y="3219134"/>
            <a:ext cx="492034" cy="1"/>
          </a:xfrm>
          <a:prstGeom prst="line">
            <a:avLst/>
          </a:prstGeom>
          <a:ln w="12700">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319" name="Straight Connector 318">
            <a:extLst>
              <a:ext uri="{FF2B5EF4-FFF2-40B4-BE49-F238E27FC236}">
                <a16:creationId xmlns="" xmlns:a16="http://schemas.microsoft.com/office/drawing/2014/main" id="{6391273F-AB5C-4DF7-AE97-1F9465FF910B}"/>
              </a:ext>
            </a:extLst>
          </p:cNvPr>
          <p:cNvCxnSpPr>
            <a:cxnSpLocks/>
            <a:endCxn id="307" idx="3"/>
          </p:cNvCxnSpPr>
          <p:nvPr/>
        </p:nvCxnSpPr>
        <p:spPr>
          <a:xfrm flipV="1">
            <a:off x="773340" y="2215867"/>
            <a:ext cx="408046" cy="422098"/>
          </a:xfrm>
          <a:prstGeom prst="line">
            <a:avLst/>
          </a:prstGeom>
          <a:ln w="12700">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320" name="Straight Connector 319">
            <a:extLst>
              <a:ext uri="{FF2B5EF4-FFF2-40B4-BE49-F238E27FC236}">
                <a16:creationId xmlns="" xmlns:a16="http://schemas.microsoft.com/office/drawing/2014/main" id="{5539554D-DF81-4F6E-B94F-CA195D5F25CC}"/>
              </a:ext>
            </a:extLst>
          </p:cNvPr>
          <p:cNvCxnSpPr>
            <a:cxnSpLocks/>
            <a:endCxn id="310" idx="1"/>
          </p:cNvCxnSpPr>
          <p:nvPr/>
        </p:nvCxnSpPr>
        <p:spPr>
          <a:xfrm>
            <a:off x="773340" y="2637965"/>
            <a:ext cx="408045" cy="426200"/>
          </a:xfrm>
          <a:prstGeom prst="line">
            <a:avLst/>
          </a:prstGeom>
          <a:ln w="12700">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321" name="Straight Connector 320">
            <a:extLst>
              <a:ext uri="{FF2B5EF4-FFF2-40B4-BE49-F238E27FC236}">
                <a16:creationId xmlns="" xmlns:a16="http://schemas.microsoft.com/office/drawing/2014/main" id="{F861B61B-C69E-42D1-887D-FCAD6CB76049}"/>
              </a:ext>
            </a:extLst>
          </p:cNvPr>
          <p:cNvCxnSpPr>
            <a:cxnSpLocks/>
            <a:stCxn id="309" idx="5"/>
          </p:cNvCxnSpPr>
          <p:nvPr/>
        </p:nvCxnSpPr>
        <p:spPr>
          <a:xfrm>
            <a:off x="3438506" y="2250303"/>
            <a:ext cx="478174" cy="360843"/>
          </a:xfrm>
          <a:prstGeom prst="line">
            <a:avLst/>
          </a:prstGeom>
          <a:ln w="12700">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322" name="Straight Connector 321">
            <a:extLst>
              <a:ext uri="{FF2B5EF4-FFF2-40B4-BE49-F238E27FC236}">
                <a16:creationId xmlns="" xmlns:a16="http://schemas.microsoft.com/office/drawing/2014/main" id="{5F91EA15-201B-4199-A48A-CA8A9FBD7648}"/>
              </a:ext>
            </a:extLst>
          </p:cNvPr>
          <p:cNvCxnSpPr>
            <a:cxnSpLocks/>
            <a:stCxn id="312" idx="7"/>
          </p:cNvCxnSpPr>
          <p:nvPr/>
        </p:nvCxnSpPr>
        <p:spPr>
          <a:xfrm flipV="1">
            <a:off x="3451573" y="2611146"/>
            <a:ext cx="465107" cy="499434"/>
          </a:xfrm>
          <a:prstGeom prst="line">
            <a:avLst/>
          </a:prstGeom>
          <a:ln w="12700">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323" name="Straight Arrow Connector 322">
            <a:extLst>
              <a:ext uri="{FF2B5EF4-FFF2-40B4-BE49-F238E27FC236}">
                <a16:creationId xmlns="" xmlns:a16="http://schemas.microsoft.com/office/drawing/2014/main" id="{238D194A-0D50-4BC0-B4C9-111366911DA4}"/>
              </a:ext>
            </a:extLst>
          </p:cNvPr>
          <p:cNvCxnSpPr/>
          <p:nvPr/>
        </p:nvCxnSpPr>
        <p:spPr>
          <a:xfrm>
            <a:off x="1643738" y="1983035"/>
            <a:ext cx="391886" cy="0"/>
          </a:xfrm>
          <a:prstGeom prst="straightConnector1">
            <a:avLst/>
          </a:prstGeom>
          <a:ln>
            <a:solidFill>
              <a:srgbClr val="FF2644"/>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324" name="Straight Arrow Connector 323">
            <a:extLst>
              <a:ext uri="{FF2B5EF4-FFF2-40B4-BE49-F238E27FC236}">
                <a16:creationId xmlns="" xmlns:a16="http://schemas.microsoft.com/office/drawing/2014/main" id="{576673B9-B64A-4E72-9FF4-A18AD140D2FA}"/>
              </a:ext>
            </a:extLst>
          </p:cNvPr>
          <p:cNvCxnSpPr>
            <a:cxnSpLocks/>
          </p:cNvCxnSpPr>
          <p:nvPr/>
        </p:nvCxnSpPr>
        <p:spPr>
          <a:xfrm flipH="1">
            <a:off x="3573369" y="2813116"/>
            <a:ext cx="320466" cy="393670"/>
          </a:xfrm>
          <a:prstGeom prst="straightConnector1">
            <a:avLst/>
          </a:prstGeom>
          <a:ln>
            <a:solidFill>
              <a:srgbClr val="FF2644"/>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325" name="Straight Arrow Connector 324">
            <a:extLst>
              <a:ext uri="{FF2B5EF4-FFF2-40B4-BE49-F238E27FC236}">
                <a16:creationId xmlns="" xmlns:a16="http://schemas.microsoft.com/office/drawing/2014/main" id="{A493A543-F465-4C96-BBB0-DEC4D784C9CE}"/>
              </a:ext>
            </a:extLst>
          </p:cNvPr>
          <p:cNvCxnSpPr/>
          <p:nvPr/>
        </p:nvCxnSpPr>
        <p:spPr>
          <a:xfrm>
            <a:off x="2606036" y="1978679"/>
            <a:ext cx="391886" cy="0"/>
          </a:xfrm>
          <a:prstGeom prst="straightConnector1">
            <a:avLst/>
          </a:prstGeom>
          <a:ln>
            <a:solidFill>
              <a:srgbClr val="FF2644"/>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326" name="Straight Arrow Connector 325">
            <a:extLst>
              <a:ext uri="{FF2B5EF4-FFF2-40B4-BE49-F238E27FC236}">
                <a16:creationId xmlns="" xmlns:a16="http://schemas.microsoft.com/office/drawing/2014/main" id="{1B12F350-AEA6-432A-8419-1FA6067E9BF5}"/>
              </a:ext>
            </a:extLst>
          </p:cNvPr>
          <p:cNvCxnSpPr/>
          <p:nvPr/>
        </p:nvCxnSpPr>
        <p:spPr>
          <a:xfrm flipV="1">
            <a:off x="769908" y="2196798"/>
            <a:ext cx="330007" cy="323472"/>
          </a:xfrm>
          <a:prstGeom prst="straightConnector1">
            <a:avLst/>
          </a:prstGeom>
          <a:ln>
            <a:solidFill>
              <a:srgbClr val="FF2644"/>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327" name="Straight Arrow Connector 326">
            <a:extLst>
              <a:ext uri="{FF2B5EF4-FFF2-40B4-BE49-F238E27FC236}">
                <a16:creationId xmlns="" xmlns:a16="http://schemas.microsoft.com/office/drawing/2014/main" id="{B03CDA1E-48A8-4043-B8BE-6BCD8885C692}"/>
              </a:ext>
            </a:extLst>
          </p:cNvPr>
          <p:cNvCxnSpPr/>
          <p:nvPr/>
        </p:nvCxnSpPr>
        <p:spPr>
          <a:xfrm>
            <a:off x="1624140" y="3317971"/>
            <a:ext cx="391886" cy="0"/>
          </a:xfrm>
          <a:prstGeom prst="straightConnector1">
            <a:avLst/>
          </a:prstGeom>
          <a:ln>
            <a:solidFill>
              <a:srgbClr val="FF2644"/>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328" name="Straight Arrow Connector 327">
            <a:extLst>
              <a:ext uri="{FF2B5EF4-FFF2-40B4-BE49-F238E27FC236}">
                <a16:creationId xmlns="" xmlns:a16="http://schemas.microsoft.com/office/drawing/2014/main" id="{F9C1EA32-D3ED-474C-92E7-25C61B4448BC}"/>
              </a:ext>
            </a:extLst>
          </p:cNvPr>
          <p:cNvCxnSpPr/>
          <p:nvPr/>
        </p:nvCxnSpPr>
        <p:spPr>
          <a:xfrm>
            <a:off x="2619099" y="3311091"/>
            <a:ext cx="391886" cy="0"/>
          </a:xfrm>
          <a:prstGeom prst="straightConnector1">
            <a:avLst/>
          </a:prstGeom>
          <a:ln>
            <a:solidFill>
              <a:srgbClr val="FF2644"/>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329" name="Straight Arrow Connector 328">
            <a:extLst>
              <a:ext uri="{FF2B5EF4-FFF2-40B4-BE49-F238E27FC236}">
                <a16:creationId xmlns="" xmlns:a16="http://schemas.microsoft.com/office/drawing/2014/main" id="{A595E52E-2641-4D47-B6D2-60B5E0691D1C}"/>
              </a:ext>
            </a:extLst>
          </p:cNvPr>
          <p:cNvCxnSpPr/>
          <p:nvPr/>
        </p:nvCxnSpPr>
        <p:spPr>
          <a:xfrm>
            <a:off x="743661" y="2781136"/>
            <a:ext cx="342728" cy="351211"/>
          </a:xfrm>
          <a:prstGeom prst="straightConnector1">
            <a:avLst/>
          </a:prstGeom>
          <a:ln>
            <a:solidFill>
              <a:srgbClr val="FF2644"/>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330" name="Straight Connector 329">
            <a:extLst>
              <a:ext uri="{FF2B5EF4-FFF2-40B4-BE49-F238E27FC236}">
                <a16:creationId xmlns="" xmlns:a16="http://schemas.microsoft.com/office/drawing/2014/main" id="{1A8F7404-8009-4349-A3D6-9B5DAB6EA4DE}"/>
              </a:ext>
            </a:extLst>
          </p:cNvPr>
          <p:cNvCxnSpPr>
            <a:stCxn id="311" idx="0"/>
            <a:endCxn id="308" idx="4"/>
          </p:cNvCxnSpPr>
          <p:nvPr/>
        </p:nvCxnSpPr>
        <p:spPr>
          <a:xfrm flipH="1" flipV="1">
            <a:off x="2309947" y="2275169"/>
            <a:ext cx="6532" cy="741493"/>
          </a:xfrm>
          <a:prstGeom prst="line">
            <a:avLst/>
          </a:prstGeom>
          <a:ln w="12700">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331" name="Straight Connector 330">
            <a:extLst>
              <a:ext uri="{FF2B5EF4-FFF2-40B4-BE49-F238E27FC236}">
                <a16:creationId xmlns="" xmlns:a16="http://schemas.microsoft.com/office/drawing/2014/main" id="{98F8E5A2-A346-42CB-A133-DEAE7523CD78}"/>
              </a:ext>
            </a:extLst>
          </p:cNvPr>
          <p:cNvCxnSpPr>
            <a:stCxn id="312" idx="0"/>
            <a:endCxn id="309" idx="4"/>
          </p:cNvCxnSpPr>
          <p:nvPr/>
        </p:nvCxnSpPr>
        <p:spPr>
          <a:xfrm flipH="1" flipV="1">
            <a:off x="3272243" y="2309606"/>
            <a:ext cx="13067" cy="741671"/>
          </a:xfrm>
          <a:prstGeom prst="line">
            <a:avLst/>
          </a:prstGeom>
          <a:ln w="12700">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332" name="Straight Connector 331">
            <a:extLst>
              <a:ext uri="{FF2B5EF4-FFF2-40B4-BE49-F238E27FC236}">
                <a16:creationId xmlns="" xmlns:a16="http://schemas.microsoft.com/office/drawing/2014/main" id="{D9046C69-FB8E-4FD1-8A6A-E63C4C6EB99D}"/>
              </a:ext>
            </a:extLst>
          </p:cNvPr>
          <p:cNvCxnSpPr>
            <a:stCxn id="310" idx="0"/>
            <a:endCxn id="307" idx="4"/>
          </p:cNvCxnSpPr>
          <p:nvPr/>
        </p:nvCxnSpPr>
        <p:spPr>
          <a:xfrm flipV="1">
            <a:off x="1347649" y="2275170"/>
            <a:ext cx="1" cy="729692"/>
          </a:xfrm>
          <a:prstGeom prst="line">
            <a:avLst/>
          </a:prstGeom>
          <a:ln w="12700">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333" name="Straight Arrow Connector 332">
            <a:extLst>
              <a:ext uri="{FF2B5EF4-FFF2-40B4-BE49-F238E27FC236}">
                <a16:creationId xmlns="" xmlns:a16="http://schemas.microsoft.com/office/drawing/2014/main" id="{8715E451-677F-4E27-B11E-DEA60CF5DE0B}"/>
              </a:ext>
            </a:extLst>
          </p:cNvPr>
          <p:cNvCxnSpPr/>
          <p:nvPr/>
        </p:nvCxnSpPr>
        <p:spPr>
          <a:xfrm>
            <a:off x="1621040" y="3110968"/>
            <a:ext cx="377176" cy="7235"/>
          </a:xfrm>
          <a:prstGeom prst="straightConnector1">
            <a:avLst/>
          </a:prstGeom>
          <a:ln>
            <a:solidFill>
              <a:srgbClr val="002060"/>
            </a:solidFill>
            <a:headEnd type="triangle"/>
            <a:tailEnd type="none"/>
          </a:ln>
        </p:spPr>
        <p:style>
          <a:lnRef idx="2">
            <a:schemeClr val="accent1"/>
          </a:lnRef>
          <a:fillRef idx="0">
            <a:schemeClr val="accent1"/>
          </a:fillRef>
          <a:effectRef idx="1">
            <a:schemeClr val="accent1"/>
          </a:effectRef>
          <a:fontRef idx="minor">
            <a:schemeClr val="tx1"/>
          </a:fontRef>
        </p:style>
      </p:cxnSp>
      <p:cxnSp>
        <p:nvCxnSpPr>
          <p:cNvPr id="334" name="Straight Arrow Connector 333">
            <a:extLst>
              <a:ext uri="{FF2B5EF4-FFF2-40B4-BE49-F238E27FC236}">
                <a16:creationId xmlns="" xmlns:a16="http://schemas.microsoft.com/office/drawing/2014/main" id="{CEBA9FC3-59EA-4E7D-836B-23329A1A9E6F}"/>
              </a:ext>
            </a:extLst>
          </p:cNvPr>
          <p:cNvCxnSpPr/>
          <p:nvPr/>
        </p:nvCxnSpPr>
        <p:spPr>
          <a:xfrm flipV="1">
            <a:off x="904782" y="2338051"/>
            <a:ext cx="286982" cy="300086"/>
          </a:xfrm>
          <a:prstGeom prst="straightConnector1">
            <a:avLst/>
          </a:prstGeom>
          <a:ln>
            <a:solidFill>
              <a:srgbClr val="002060"/>
            </a:solidFill>
            <a:headEnd type="triangle"/>
            <a:tailEnd type="none"/>
          </a:ln>
        </p:spPr>
        <p:style>
          <a:lnRef idx="2">
            <a:schemeClr val="accent1"/>
          </a:lnRef>
          <a:fillRef idx="0">
            <a:schemeClr val="accent1"/>
          </a:fillRef>
          <a:effectRef idx="1">
            <a:schemeClr val="accent1"/>
          </a:effectRef>
          <a:fontRef idx="minor">
            <a:schemeClr val="tx1"/>
          </a:fontRef>
        </p:style>
      </p:cxnSp>
      <p:cxnSp>
        <p:nvCxnSpPr>
          <p:cNvPr id="335" name="Straight Arrow Connector 334">
            <a:extLst>
              <a:ext uri="{FF2B5EF4-FFF2-40B4-BE49-F238E27FC236}">
                <a16:creationId xmlns="" xmlns:a16="http://schemas.microsoft.com/office/drawing/2014/main" id="{481C7681-3171-4BC2-9666-18D112C86B75}"/>
              </a:ext>
            </a:extLst>
          </p:cNvPr>
          <p:cNvCxnSpPr/>
          <p:nvPr/>
        </p:nvCxnSpPr>
        <p:spPr>
          <a:xfrm flipH="1">
            <a:off x="2612845" y="2211322"/>
            <a:ext cx="379345" cy="0"/>
          </a:xfrm>
          <a:prstGeom prst="straightConnector1">
            <a:avLst/>
          </a:prstGeom>
          <a:ln>
            <a:solidFill>
              <a:srgbClr val="002060"/>
            </a:solidFill>
            <a:headEnd type="triangle"/>
            <a:tailEnd type="none"/>
          </a:ln>
        </p:spPr>
        <p:style>
          <a:lnRef idx="2">
            <a:schemeClr val="accent1"/>
          </a:lnRef>
          <a:fillRef idx="0">
            <a:schemeClr val="accent1"/>
          </a:fillRef>
          <a:effectRef idx="1">
            <a:schemeClr val="accent1"/>
          </a:effectRef>
          <a:fontRef idx="minor">
            <a:schemeClr val="tx1"/>
          </a:fontRef>
        </p:style>
      </p:cxnSp>
      <p:cxnSp>
        <p:nvCxnSpPr>
          <p:cNvPr id="336" name="Straight Arrow Connector 335">
            <a:extLst>
              <a:ext uri="{FF2B5EF4-FFF2-40B4-BE49-F238E27FC236}">
                <a16:creationId xmlns="" xmlns:a16="http://schemas.microsoft.com/office/drawing/2014/main" id="{3580F454-0F6B-41BF-B04F-FA230C926E5A}"/>
              </a:ext>
            </a:extLst>
          </p:cNvPr>
          <p:cNvCxnSpPr/>
          <p:nvPr/>
        </p:nvCxnSpPr>
        <p:spPr>
          <a:xfrm flipH="1">
            <a:off x="3462817" y="2655252"/>
            <a:ext cx="314924" cy="347249"/>
          </a:xfrm>
          <a:prstGeom prst="straightConnector1">
            <a:avLst/>
          </a:prstGeom>
          <a:ln>
            <a:solidFill>
              <a:srgbClr val="002060"/>
            </a:solidFill>
            <a:headEnd type="triangle"/>
            <a:tailEnd type="none"/>
          </a:ln>
        </p:spPr>
        <p:style>
          <a:lnRef idx="2">
            <a:schemeClr val="accent1"/>
          </a:lnRef>
          <a:fillRef idx="0">
            <a:schemeClr val="accent1"/>
          </a:fillRef>
          <a:effectRef idx="1">
            <a:schemeClr val="accent1"/>
          </a:effectRef>
          <a:fontRef idx="minor">
            <a:schemeClr val="tx1"/>
          </a:fontRef>
        </p:style>
      </p:cxnSp>
      <p:cxnSp>
        <p:nvCxnSpPr>
          <p:cNvPr id="337" name="Straight Arrow Connector 336">
            <a:extLst>
              <a:ext uri="{FF2B5EF4-FFF2-40B4-BE49-F238E27FC236}">
                <a16:creationId xmlns="" xmlns:a16="http://schemas.microsoft.com/office/drawing/2014/main" id="{C03EBB42-00ED-4B3B-BBE7-05EFF245B5DA}"/>
              </a:ext>
            </a:extLst>
          </p:cNvPr>
          <p:cNvCxnSpPr/>
          <p:nvPr/>
        </p:nvCxnSpPr>
        <p:spPr>
          <a:xfrm flipH="1" flipV="1">
            <a:off x="3424250" y="2357799"/>
            <a:ext cx="362951" cy="280165"/>
          </a:xfrm>
          <a:prstGeom prst="straightConnector1">
            <a:avLst/>
          </a:prstGeom>
          <a:ln>
            <a:solidFill>
              <a:srgbClr val="002060"/>
            </a:solidFill>
            <a:headEnd type="triangle"/>
            <a:tailEnd type="none"/>
          </a:ln>
        </p:spPr>
        <p:style>
          <a:lnRef idx="2">
            <a:schemeClr val="accent1"/>
          </a:lnRef>
          <a:fillRef idx="0">
            <a:schemeClr val="accent1"/>
          </a:fillRef>
          <a:effectRef idx="1">
            <a:schemeClr val="accent1"/>
          </a:effectRef>
          <a:fontRef idx="minor">
            <a:schemeClr val="tx1"/>
          </a:fontRef>
        </p:style>
      </p:cxnSp>
      <p:cxnSp>
        <p:nvCxnSpPr>
          <p:cNvPr id="338" name="Straight Arrow Connector 337">
            <a:extLst>
              <a:ext uri="{FF2B5EF4-FFF2-40B4-BE49-F238E27FC236}">
                <a16:creationId xmlns="" xmlns:a16="http://schemas.microsoft.com/office/drawing/2014/main" id="{EF4DD53C-DA37-482E-982B-42265054E2A6}"/>
              </a:ext>
            </a:extLst>
          </p:cNvPr>
          <p:cNvCxnSpPr/>
          <p:nvPr/>
        </p:nvCxnSpPr>
        <p:spPr>
          <a:xfrm>
            <a:off x="902819" y="2682122"/>
            <a:ext cx="286643" cy="301489"/>
          </a:xfrm>
          <a:prstGeom prst="straightConnector1">
            <a:avLst/>
          </a:prstGeom>
          <a:ln>
            <a:solidFill>
              <a:srgbClr val="002060"/>
            </a:solidFill>
            <a:headEnd type="triangle"/>
            <a:tailEnd type="none"/>
          </a:ln>
        </p:spPr>
        <p:style>
          <a:lnRef idx="2">
            <a:schemeClr val="accent1"/>
          </a:lnRef>
          <a:fillRef idx="0">
            <a:schemeClr val="accent1"/>
          </a:fillRef>
          <a:effectRef idx="1">
            <a:schemeClr val="accent1"/>
          </a:effectRef>
          <a:fontRef idx="minor">
            <a:schemeClr val="tx1"/>
          </a:fontRef>
        </p:style>
      </p:cxnSp>
      <p:pic>
        <p:nvPicPr>
          <p:cNvPr id="339" name="Picture 338">
            <a:extLst>
              <a:ext uri="{FF2B5EF4-FFF2-40B4-BE49-F238E27FC236}">
                <a16:creationId xmlns="" xmlns:a16="http://schemas.microsoft.com/office/drawing/2014/main" id="{4D3A1A52-79AF-4266-AFF1-48556FDCE01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18274" y="2892158"/>
            <a:ext cx="588086" cy="457575"/>
          </a:xfrm>
          <a:prstGeom prst="rect">
            <a:avLst/>
          </a:prstGeom>
        </p:spPr>
      </p:pic>
      <p:sp>
        <p:nvSpPr>
          <p:cNvPr id="340" name="TextBox 339">
            <a:extLst>
              <a:ext uri="{FF2B5EF4-FFF2-40B4-BE49-F238E27FC236}">
                <a16:creationId xmlns="" xmlns:a16="http://schemas.microsoft.com/office/drawing/2014/main" id="{6B4AEA76-E3E5-4D69-BFCD-C0EDAAA8E4C2}"/>
              </a:ext>
            </a:extLst>
          </p:cNvPr>
          <p:cNvSpPr txBox="1"/>
          <p:nvPr/>
        </p:nvSpPr>
        <p:spPr>
          <a:xfrm>
            <a:off x="232849" y="3349733"/>
            <a:ext cx="642935" cy="307777"/>
          </a:xfrm>
          <a:prstGeom prst="rect">
            <a:avLst/>
          </a:prstGeom>
          <a:noFill/>
        </p:spPr>
        <p:txBody>
          <a:bodyPr wrap="square" rtlCol="0">
            <a:spAutoFit/>
          </a:bodyPr>
          <a:lstStyle/>
          <a:p>
            <a:r>
              <a:rPr lang="en-US" sz="1400" b="1" dirty="0">
                <a:solidFill>
                  <a:srgbClr val="7030A0"/>
                </a:solidFill>
                <a:latin typeface="Times New Roman" charset="0"/>
                <a:ea typeface="Times New Roman" charset="0"/>
                <a:cs typeface="Times New Roman" charset="0"/>
              </a:rPr>
              <a:t>RYU</a:t>
            </a:r>
          </a:p>
        </p:txBody>
      </p:sp>
      <p:sp>
        <p:nvSpPr>
          <p:cNvPr id="341" name="Oval 340">
            <a:extLst>
              <a:ext uri="{FF2B5EF4-FFF2-40B4-BE49-F238E27FC236}">
                <a16:creationId xmlns="" xmlns:a16="http://schemas.microsoft.com/office/drawing/2014/main" id="{DE89B011-00FD-4D45-AC24-63795A3C9518}"/>
              </a:ext>
            </a:extLst>
          </p:cNvPr>
          <p:cNvSpPr/>
          <p:nvPr/>
        </p:nvSpPr>
        <p:spPr>
          <a:xfrm>
            <a:off x="5658108" y="1744404"/>
            <a:ext cx="470263" cy="404949"/>
          </a:xfrm>
          <a:prstGeom prst="ellipse">
            <a:avLst/>
          </a:prstGeom>
          <a:solidFill>
            <a:schemeClr val="accent2">
              <a:lumMod val="60000"/>
              <a:lumOff val="40000"/>
            </a:schemeClr>
          </a:solidFill>
          <a:ln>
            <a:solidFill>
              <a:schemeClr val="accent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latin typeface="Times New Roman" charset="0"/>
                <a:ea typeface="Times New Roman" charset="0"/>
                <a:cs typeface="Times New Roman" charset="0"/>
              </a:rPr>
              <a:t>4</a:t>
            </a:r>
          </a:p>
        </p:txBody>
      </p:sp>
      <p:sp>
        <p:nvSpPr>
          <p:cNvPr id="343" name="Oval 342">
            <a:extLst>
              <a:ext uri="{FF2B5EF4-FFF2-40B4-BE49-F238E27FC236}">
                <a16:creationId xmlns="" xmlns:a16="http://schemas.microsoft.com/office/drawing/2014/main" id="{2AAEEE3A-9CC2-41AC-AA57-1AD851CC944D}"/>
              </a:ext>
            </a:extLst>
          </p:cNvPr>
          <p:cNvSpPr/>
          <p:nvPr/>
        </p:nvSpPr>
        <p:spPr>
          <a:xfrm>
            <a:off x="7582701" y="1778840"/>
            <a:ext cx="470263" cy="404949"/>
          </a:xfrm>
          <a:prstGeom prst="ellipse">
            <a:avLst/>
          </a:prstGeom>
          <a:solidFill>
            <a:schemeClr val="accent2">
              <a:lumMod val="60000"/>
              <a:lumOff val="40000"/>
            </a:schemeClr>
          </a:solidFill>
          <a:ln>
            <a:solidFill>
              <a:schemeClr val="accent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latin typeface="Times New Roman" charset="0"/>
                <a:ea typeface="Times New Roman" charset="0"/>
                <a:cs typeface="Times New Roman" charset="0"/>
              </a:rPr>
              <a:t>6</a:t>
            </a:r>
          </a:p>
        </p:txBody>
      </p:sp>
      <p:sp>
        <p:nvSpPr>
          <p:cNvPr id="344" name="Oval 343">
            <a:extLst>
              <a:ext uri="{FF2B5EF4-FFF2-40B4-BE49-F238E27FC236}">
                <a16:creationId xmlns="" xmlns:a16="http://schemas.microsoft.com/office/drawing/2014/main" id="{3C578545-E5C5-4D85-B327-7EC49607031C}"/>
              </a:ext>
            </a:extLst>
          </p:cNvPr>
          <p:cNvSpPr/>
          <p:nvPr/>
        </p:nvSpPr>
        <p:spPr>
          <a:xfrm>
            <a:off x="5658107" y="2879045"/>
            <a:ext cx="470263" cy="404949"/>
          </a:xfrm>
          <a:prstGeom prst="ellipse">
            <a:avLst/>
          </a:prstGeom>
          <a:solidFill>
            <a:schemeClr val="accent2">
              <a:lumMod val="60000"/>
              <a:lumOff val="40000"/>
            </a:schemeClr>
          </a:solidFill>
          <a:ln>
            <a:solidFill>
              <a:schemeClr val="accent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latin typeface="Times New Roman" charset="0"/>
                <a:ea typeface="Times New Roman" charset="0"/>
                <a:cs typeface="Times New Roman" charset="0"/>
              </a:rPr>
              <a:t>1</a:t>
            </a:r>
          </a:p>
        </p:txBody>
      </p:sp>
      <p:sp>
        <p:nvSpPr>
          <p:cNvPr id="345" name="Oval 344">
            <a:extLst>
              <a:ext uri="{FF2B5EF4-FFF2-40B4-BE49-F238E27FC236}">
                <a16:creationId xmlns="" xmlns:a16="http://schemas.microsoft.com/office/drawing/2014/main" id="{2FA5B09F-5743-4C94-9B27-6475A01E7E35}"/>
              </a:ext>
            </a:extLst>
          </p:cNvPr>
          <p:cNvSpPr/>
          <p:nvPr/>
        </p:nvSpPr>
        <p:spPr>
          <a:xfrm>
            <a:off x="6626937" y="2890845"/>
            <a:ext cx="470263" cy="404949"/>
          </a:xfrm>
          <a:prstGeom prst="ellipse">
            <a:avLst/>
          </a:prstGeom>
          <a:solidFill>
            <a:schemeClr val="accent2">
              <a:lumMod val="60000"/>
              <a:lumOff val="40000"/>
            </a:schemeClr>
          </a:solidFill>
          <a:ln>
            <a:solidFill>
              <a:schemeClr val="accent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latin typeface="Times New Roman" charset="0"/>
                <a:ea typeface="Times New Roman" charset="0"/>
                <a:cs typeface="Times New Roman" charset="0"/>
              </a:rPr>
              <a:t>2</a:t>
            </a:r>
          </a:p>
        </p:txBody>
      </p:sp>
      <p:sp>
        <p:nvSpPr>
          <p:cNvPr id="346" name="Oval 345">
            <a:extLst>
              <a:ext uri="{FF2B5EF4-FFF2-40B4-BE49-F238E27FC236}">
                <a16:creationId xmlns="" xmlns:a16="http://schemas.microsoft.com/office/drawing/2014/main" id="{B5475B77-D897-40F6-99F6-3C2DBFD34CB4}"/>
              </a:ext>
            </a:extLst>
          </p:cNvPr>
          <p:cNvSpPr/>
          <p:nvPr/>
        </p:nvSpPr>
        <p:spPr>
          <a:xfrm>
            <a:off x="7595768" y="2925460"/>
            <a:ext cx="470263" cy="404949"/>
          </a:xfrm>
          <a:prstGeom prst="ellipse">
            <a:avLst/>
          </a:prstGeom>
          <a:solidFill>
            <a:schemeClr val="accent2">
              <a:lumMod val="60000"/>
              <a:lumOff val="40000"/>
            </a:schemeClr>
          </a:solidFill>
          <a:ln>
            <a:solidFill>
              <a:schemeClr val="accent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latin typeface="Times New Roman" charset="0"/>
                <a:ea typeface="Times New Roman" charset="0"/>
                <a:cs typeface="Times New Roman" charset="0"/>
              </a:rPr>
              <a:t>3</a:t>
            </a:r>
          </a:p>
        </p:txBody>
      </p:sp>
      <p:cxnSp>
        <p:nvCxnSpPr>
          <p:cNvPr id="351" name="Straight Connector 350">
            <a:extLst>
              <a:ext uri="{FF2B5EF4-FFF2-40B4-BE49-F238E27FC236}">
                <a16:creationId xmlns="" xmlns:a16="http://schemas.microsoft.com/office/drawing/2014/main" id="{181A060B-16A5-41F7-B281-6CF432BB8572}"/>
              </a:ext>
            </a:extLst>
          </p:cNvPr>
          <p:cNvCxnSpPr/>
          <p:nvPr/>
        </p:nvCxnSpPr>
        <p:spPr>
          <a:xfrm flipV="1">
            <a:off x="6089180" y="3110422"/>
            <a:ext cx="492034" cy="1"/>
          </a:xfrm>
          <a:prstGeom prst="line">
            <a:avLst/>
          </a:prstGeom>
          <a:ln w="12700">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352" name="Straight Connector 351">
            <a:extLst>
              <a:ext uri="{FF2B5EF4-FFF2-40B4-BE49-F238E27FC236}">
                <a16:creationId xmlns="" xmlns:a16="http://schemas.microsoft.com/office/drawing/2014/main" id="{CAD8455C-4224-44A8-B717-FA28BCCB6E18}"/>
              </a:ext>
            </a:extLst>
          </p:cNvPr>
          <p:cNvCxnSpPr/>
          <p:nvPr/>
        </p:nvCxnSpPr>
        <p:spPr>
          <a:xfrm flipV="1">
            <a:off x="7047125" y="3093317"/>
            <a:ext cx="492034" cy="1"/>
          </a:xfrm>
          <a:prstGeom prst="line">
            <a:avLst/>
          </a:prstGeom>
          <a:ln w="12700">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353" name="Straight Connector 352">
            <a:extLst>
              <a:ext uri="{FF2B5EF4-FFF2-40B4-BE49-F238E27FC236}">
                <a16:creationId xmlns="" xmlns:a16="http://schemas.microsoft.com/office/drawing/2014/main" id="{EAD5F1D8-BB0F-4466-9066-877AAC7B22D4}"/>
              </a:ext>
            </a:extLst>
          </p:cNvPr>
          <p:cNvCxnSpPr>
            <a:cxnSpLocks/>
            <a:endCxn id="341" idx="3"/>
          </p:cNvCxnSpPr>
          <p:nvPr/>
        </p:nvCxnSpPr>
        <p:spPr>
          <a:xfrm flipV="1">
            <a:off x="5318930" y="2090050"/>
            <a:ext cx="408046" cy="422098"/>
          </a:xfrm>
          <a:prstGeom prst="line">
            <a:avLst/>
          </a:prstGeom>
          <a:ln w="12700">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354" name="Straight Connector 353">
            <a:extLst>
              <a:ext uri="{FF2B5EF4-FFF2-40B4-BE49-F238E27FC236}">
                <a16:creationId xmlns="" xmlns:a16="http://schemas.microsoft.com/office/drawing/2014/main" id="{12045B7C-00C4-40CA-9B8F-1A4A81BA343B}"/>
              </a:ext>
            </a:extLst>
          </p:cNvPr>
          <p:cNvCxnSpPr>
            <a:cxnSpLocks/>
            <a:endCxn id="344" idx="1"/>
          </p:cNvCxnSpPr>
          <p:nvPr/>
        </p:nvCxnSpPr>
        <p:spPr>
          <a:xfrm>
            <a:off x="5318930" y="2512148"/>
            <a:ext cx="408045" cy="426200"/>
          </a:xfrm>
          <a:prstGeom prst="line">
            <a:avLst/>
          </a:prstGeom>
          <a:ln w="12700">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355" name="Straight Connector 354">
            <a:extLst>
              <a:ext uri="{FF2B5EF4-FFF2-40B4-BE49-F238E27FC236}">
                <a16:creationId xmlns="" xmlns:a16="http://schemas.microsoft.com/office/drawing/2014/main" id="{85F5D3CB-451B-444D-9C3A-18078783EF01}"/>
              </a:ext>
            </a:extLst>
          </p:cNvPr>
          <p:cNvCxnSpPr>
            <a:cxnSpLocks/>
            <a:stCxn id="343" idx="5"/>
          </p:cNvCxnSpPr>
          <p:nvPr/>
        </p:nvCxnSpPr>
        <p:spPr>
          <a:xfrm>
            <a:off x="7984096" y="2124486"/>
            <a:ext cx="478174" cy="360843"/>
          </a:xfrm>
          <a:prstGeom prst="line">
            <a:avLst/>
          </a:prstGeom>
          <a:ln w="12700">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356" name="Straight Connector 355">
            <a:extLst>
              <a:ext uri="{FF2B5EF4-FFF2-40B4-BE49-F238E27FC236}">
                <a16:creationId xmlns="" xmlns:a16="http://schemas.microsoft.com/office/drawing/2014/main" id="{11D32201-3126-4D65-AA3F-4152E2C1A1BE}"/>
              </a:ext>
            </a:extLst>
          </p:cNvPr>
          <p:cNvCxnSpPr>
            <a:cxnSpLocks/>
            <a:stCxn id="346" idx="7"/>
          </p:cNvCxnSpPr>
          <p:nvPr/>
        </p:nvCxnSpPr>
        <p:spPr>
          <a:xfrm flipV="1">
            <a:off x="7997163" y="2485329"/>
            <a:ext cx="465107" cy="499434"/>
          </a:xfrm>
          <a:prstGeom prst="line">
            <a:avLst/>
          </a:prstGeom>
          <a:ln w="12700">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358" name="Straight Arrow Connector 357">
            <a:extLst>
              <a:ext uri="{FF2B5EF4-FFF2-40B4-BE49-F238E27FC236}">
                <a16:creationId xmlns="" xmlns:a16="http://schemas.microsoft.com/office/drawing/2014/main" id="{1BD03993-62D3-4926-A221-2B6539C06C89}"/>
              </a:ext>
            </a:extLst>
          </p:cNvPr>
          <p:cNvCxnSpPr>
            <a:cxnSpLocks/>
          </p:cNvCxnSpPr>
          <p:nvPr/>
        </p:nvCxnSpPr>
        <p:spPr>
          <a:xfrm flipH="1">
            <a:off x="8118959" y="2687299"/>
            <a:ext cx="320466" cy="393670"/>
          </a:xfrm>
          <a:prstGeom prst="straightConnector1">
            <a:avLst/>
          </a:prstGeom>
          <a:ln>
            <a:solidFill>
              <a:srgbClr val="FF2644"/>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359" name="Straight Arrow Connector 358">
            <a:extLst>
              <a:ext uri="{FF2B5EF4-FFF2-40B4-BE49-F238E27FC236}">
                <a16:creationId xmlns="" xmlns:a16="http://schemas.microsoft.com/office/drawing/2014/main" id="{2306874E-AEBE-4FE2-A60F-5135BC80F0CD}"/>
              </a:ext>
            </a:extLst>
          </p:cNvPr>
          <p:cNvCxnSpPr>
            <a:cxnSpLocks/>
          </p:cNvCxnSpPr>
          <p:nvPr/>
        </p:nvCxnSpPr>
        <p:spPr>
          <a:xfrm>
            <a:off x="7720257" y="2250303"/>
            <a:ext cx="0" cy="563317"/>
          </a:xfrm>
          <a:prstGeom prst="straightConnector1">
            <a:avLst/>
          </a:prstGeom>
          <a:ln>
            <a:solidFill>
              <a:srgbClr val="FF2644"/>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360" name="Straight Arrow Connector 359">
            <a:extLst>
              <a:ext uri="{FF2B5EF4-FFF2-40B4-BE49-F238E27FC236}">
                <a16:creationId xmlns="" xmlns:a16="http://schemas.microsoft.com/office/drawing/2014/main" id="{99FEDBB2-374E-4714-9327-01F9ED8D1D78}"/>
              </a:ext>
            </a:extLst>
          </p:cNvPr>
          <p:cNvCxnSpPr/>
          <p:nvPr/>
        </p:nvCxnSpPr>
        <p:spPr>
          <a:xfrm flipV="1">
            <a:off x="5315498" y="2070981"/>
            <a:ext cx="330007" cy="323472"/>
          </a:xfrm>
          <a:prstGeom prst="straightConnector1">
            <a:avLst/>
          </a:prstGeom>
          <a:ln>
            <a:solidFill>
              <a:srgbClr val="FF2644"/>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361" name="Straight Arrow Connector 360">
            <a:extLst>
              <a:ext uri="{FF2B5EF4-FFF2-40B4-BE49-F238E27FC236}">
                <a16:creationId xmlns="" xmlns:a16="http://schemas.microsoft.com/office/drawing/2014/main" id="{7F2545BE-9633-455F-8EC6-8A069DD25C39}"/>
              </a:ext>
            </a:extLst>
          </p:cNvPr>
          <p:cNvCxnSpPr/>
          <p:nvPr/>
        </p:nvCxnSpPr>
        <p:spPr>
          <a:xfrm>
            <a:off x="6169730" y="3192154"/>
            <a:ext cx="391886" cy="0"/>
          </a:xfrm>
          <a:prstGeom prst="straightConnector1">
            <a:avLst/>
          </a:prstGeom>
          <a:ln>
            <a:solidFill>
              <a:srgbClr val="FF2644"/>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362" name="Straight Arrow Connector 361">
            <a:extLst>
              <a:ext uri="{FF2B5EF4-FFF2-40B4-BE49-F238E27FC236}">
                <a16:creationId xmlns="" xmlns:a16="http://schemas.microsoft.com/office/drawing/2014/main" id="{908A4E86-4431-4637-84CF-0941FC6E9A8C}"/>
              </a:ext>
            </a:extLst>
          </p:cNvPr>
          <p:cNvCxnSpPr/>
          <p:nvPr/>
        </p:nvCxnSpPr>
        <p:spPr>
          <a:xfrm>
            <a:off x="7164689" y="3185274"/>
            <a:ext cx="391886" cy="0"/>
          </a:xfrm>
          <a:prstGeom prst="straightConnector1">
            <a:avLst/>
          </a:prstGeom>
          <a:ln>
            <a:solidFill>
              <a:srgbClr val="FF2644"/>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363" name="Straight Arrow Connector 362">
            <a:extLst>
              <a:ext uri="{FF2B5EF4-FFF2-40B4-BE49-F238E27FC236}">
                <a16:creationId xmlns="" xmlns:a16="http://schemas.microsoft.com/office/drawing/2014/main" id="{AD6B1C0A-C700-4957-99D2-EB9AD0841114}"/>
              </a:ext>
            </a:extLst>
          </p:cNvPr>
          <p:cNvCxnSpPr/>
          <p:nvPr/>
        </p:nvCxnSpPr>
        <p:spPr>
          <a:xfrm>
            <a:off x="5289251" y="2655319"/>
            <a:ext cx="342728" cy="351211"/>
          </a:xfrm>
          <a:prstGeom prst="straightConnector1">
            <a:avLst/>
          </a:prstGeom>
          <a:ln>
            <a:solidFill>
              <a:srgbClr val="FF2644"/>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365" name="Straight Connector 364">
            <a:extLst>
              <a:ext uri="{FF2B5EF4-FFF2-40B4-BE49-F238E27FC236}">
                <a16:creationId xmlns="" xmlns:a16="http://schemas.microsoft.com/office/drawing/2014/main" id="{243F5455-C7E1-47B1-8EBC-7A801CC99AF8}"/>
              </a:ext>
            </a:extLst>
          </p:cNvPr>
          <p:cNvCxnSpPr>
            <a:stCxn id="346" idx="0"/>
            <a:endCxn id="343" idx="4"/>
          </p:cNvCxnSpPr>
          <p:nvPr/>
        </p:nvCxnSpPr>
        <p:spPr>
          <a:xfrm flipH="1" flipV="1">
            <a:off x="7817833" y="2183789"/>
            <a:ext cx="13067" cy="741671"/>
          </a:xfrm>
          <a:prstGeom prst="line">
            <a:avLst/>
          </a:prstGeom>
          <a:ln w="12700">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366" name="Straight Connector 365">
            <a:extLst>
              <a:ext uri="{FF2B5EF4-FFF2-40B4-BE49-F238E27FC236}">
                <a16:creationId xmlns="" xmlns:a16="http://schemas.microsoft.com/office/drawing/2014/main" id="{83C6E6FB-97E7-4EC2-B567-100E6EBA1F50}"/>
              </a:ext>
            </a:extLst>
          </p:cNvPr>
          <p:cNvCxnSpPr>
            <a:stCxn id="344" idx="0"/>
            <a:endCxn id="341" idx="4"/>
          </p:cNvCxnSpPr>
          <p:nvPr/>
        </p:nvCxnSpPr>
        <p:spPr>
          <a:xfrm flipV="1">
            <a:off x="5893239" y="2149353"/>
            <a:ext cx="1" cy="729692"/>
          </a:xfrm>
          <a:prstGeom prst="line">
            <a:avLst/>
          </a:prstGeom>
          <a:ln w="12700">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367" name="Straight Arrow Connector 366">
            <a:extLst>
              <a:ext uri="{FF2B5EF4-FFF2-40B4-BE49-F238E27FC236}">
                <a16:creationId xmlns="" xmlns:a16="http://schemas.microsoft.com/office/drawing/2014/main" id="{07C221B3-4651-44A8-953A-6562EC812C13}"/>
              </a:ext>
            </a:extLst>
          </p:cNvPr>
          <p:cNvCxnSpPr/>
          <p:nvPr/>
        </p:nvCxnSpPr>
        <p:spPr>
          <a:xfrm>
            <a:off x="6166630" y="2985151"/>
            <a:ext cx="377176" cy="7235"/>
          </a:xfrm>
          <a:prstGeom prst="straightConnector1">
            <a:avLst/>
          </a:prstGeom>
          <a:ln>
            <a:solidFill>
              <a:srgbClr val="002060"/>
            </a:solidFill>
            <a:headEnd type="triangle"/>
            <a:tailEnd type="none"/>
          </a:ln>
        </p:spPr>
        <p:style>
          <a:lnRef idx="2">
            <a:schemeClr val="accent1"/>
          </a:lnRef>
          <a:fillRef idx="0">
            <a:schemeClr val="accent1"/>
          </a:fillRef>
          <a:effectRef idx="1">
            <a:schemeClr val="accent1"/>
          </a:effectRef>
          <a:fontRef idx="minor">
            <a:schemeClr val="tx1"/>
          </a:fontRef>
        </p:style>
      </p:cxnSp>
      <p:cxnSp>
        <p:nvCxnSpPr>
          <p:cNvPr id="368" name="Straight Arrow Connector 367">
            <a:extLst>
              <a:ext uri="{FF2B5EF4-FFF2-40B4-BE49-F238E27FC236}">
                <a16:creationId xmlns="" xmlns:a16="http://schemas.microsoft.com/office/drawing/2014/main" id="{AC8F68D7-0467-443F-B8FD-A896A4B97CFA}"/>
              </a:ext>
            </a:extLst>
          </p:cNvPr>
          <p:cNvCxnSpPr/>
          <p:nvPr/>
        </p:nvCxnSpPr>
        <p:spPr>
          <a:xfrm flipV="1">
            <a:off x="5450372" y="2212234"/>
            <a:ext cx="286982" cy="300086"/>
          </a:xfrm>
          <a:prstGeom prst="straightConnector1">
            <a:avLst/>
          </a:prstGeom>
          <a:ln>
            <a:solidFill>
              <a:srgbClr val="002060"/>
            </a:solidFill>
            <a:headEnd type="triangle"/>
            <a:tailEnd type="none"/>
          </a:ln>
        </p:spPr>
        <p:style>
          <a:lnRef idx="2">
            <a:schemeClr val="accent1"/>
          </a:lnRef>
          <a:fillRef idx="0">
            <a:schemeClr val="accent1"/>
          </a:fillRef>
          <a:effectRef idx="1">
            <a:schemeClr val="accent1"/>
          </a:effectRef>
          <a:fontRef idx="minor">
            <a:schemeClr val="tx1"/>
          </a:fontRef>
        </p:style>
      </p:cxnSp>
      <p:cxnSp>
        <p:nvCxnSpPr>
          <p:cNvPr id="370" name="Straight Arrow Connector 369">
            <a:extLst>
              <a:ext uri="{FF2B5EF4-FFF2-40B4-BE49-F238E27FC236}">
                <a16:creationId xmlns="" xmlns:a16="http://schemas.microsoft.com/office/drawing/2014/main" id="{07349F1F-6AB6-4B78-93FF-9BF29EA08F1B}"/>
              </a:ext>
            </a:extLst>
          </p:cNvPr>
          <p:cNvCxnSpPr/>
          <p:nvPr/>
        </p:nvCxnSpPr>
        <p:spPr>
          <a:xfrm flipH="1">
            <a:off x="8008407" y="2529435"/>
            <a:ext cx="314924" cy="347249"/>
          </a:xfrm>
          <a:prstGeom prst="straightConnector1">
            <a:avLst/>
          </a:prstGeom>
          <a:ln>
            <a:solidFill>
              <a:srgbClr val="002060"/>
            </a:solidFill>
            <a:headEnd type="triangle"/>
            <a:tailEnd type="none"/>
          </a:ln>
        </p:spPr>
        <p:style>
          <a:lnRef idx="2">
            <a:schemeClr val="accent1"/>
          </a:lnRef>
          <a:fillRef idx="0">
            <a:schemeClr val="accent1"/>
          </a:fillRef>
          <a:effectRef idx="1">
            <a:schemeClr val="accent1"/>
          </a:effectRef>
          <a:fontRef idx="minor">
            <a:schemeClr val="tx1"/>
          </a:fontRef>
        </p:style>
      </p:cxnSp>
      <p:cxnSp>
        <p:nvCxnSpPr>
          <p:cNvPr id="371" name="Straight Arrow Connector 370">
            <a:extLst>
              <a:ext uri="{FF2B5EF4-FFF2-40B4-BE49-F238E27FC236}">
                <a16:creationId xmlns="" xmlns:a16="http://schemas.microsoft.com/office/drawing/2014/main" id="{56AE553A-874A-468F-A184-11607D94DBBB}"/>
              </a:ext>
            </a:extLst>
          </p:cNvPr>
          <p:cNvCxnSpPr/>
          <p:nvPr/>
        </p:nvCxnSpPr>
        <p:spPr>
          <a:xfrm flipH="1" flipV="1">
            <a:off x="7969840" y="2231982"/>
            <a:ext cx="362951" cy="280165"/>
          </a:xfrm>
          <a:prstGeom prst="straightConnector1">
            <a:avLst/>
          </a:prstGeom>
          <a:ln>
            <a:solidFill>
              <a:srgbClr val="002060"/>
            </a:solidFill>
            <a:headEnd type="triangle"/>
            <a:tailEnd type="none"/>
          </a:ln>
        </p:spPr>
        <p:style>
          <a:lnRef idx="2">
            <a:schemeClr val="accent1"/>
          </a:lnRef>
          <a:fillRef idx="0">
            <a:schemeClr val="accent1"/>
          </a:fillRef>
          <a:effectRef idx="1">
            <a:schemeClr val="accent1"/>
          </a:effectRef>
          <a:fontRef idx="minor">
            <a:schemeClr val="tx1"/>
          </a:fontRef>
        </p:style>
      </p:cxnSp>
      <p:cxnSp>
        <p:nvCxnSpPr>
          <p:cNvPr id="372" name="Straight Arrow Connector 371">
            <a:extLst>
              <a:ext uri="{FF2B5EF4-FFF2-40B4-BE49-F238E27FC236}">
                <a16:creationId xmlns="" xmlns:a16="http://schemas.microsoft.com/office/drawing/2014/main" id="{DD4E8BF6-FF22-423A-AE09-B4A35E27FDEC}"/>
              </a:ext>
            </a:extLst>
          </p:cNvPr>
          <p:cNvCxnSpPr/>
          <p:nvPr/>
        </p:nvCxnSpPr>
        <p:spPr>
          <a:xfrm>
            <a:off x="5448409" y="2556305"/>
            <a:ext cx="286643" cy="301489"/>
          </a:xfrm>
          <a:prstGeom prst="straightConnector1">
            <a:avLst/>
          </a:prstGeom>
          <a:ln>
            <a:solidFill>
              <a:srgbClr val="002060"/>
            </a:solidFill>
            <a:headEnd type="triangle"/>
            <a:tailEnd type="none"/>
          </a:ln>
        </p:spPr>
        <p:style>
          <a:lnRef idx="2">
            <a:schemeClr val="accent1"/>
          </a:lnRef>
          <a:fillRef idx="0">
            <a:schemeClr val="accent1"/>
          </a:fillRef>
          <a:effectRef idx="1">
            <a:schemeClr val="accent1"/>
          </a:effectRef>
          <a:fontRef idx="minor">
            <a:schemeClr val="tx1"/>
          </a:fontRef>
        </p:style>
      </p:cxnSp>
      <p:pic>
        <p:nvPicPr>
          <p:cNvPr id="373" name="Picture 372">
            <a:extLst>
              <a:ext uri="{FF2B5EF4-FFF2-40B4-BE49-F238E27FC236}">
                <a16:creationId xmlns="" xmlns:a16="http://schemas.microsoft.com/office/drawing/2014/main" id="{45AE7D42-133C-4A8A-9F63-69D9A5009DD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763864" y="2766341"/>
            <a:ext cx="588086" cy="457575"/>
          </a:xfrm>
          <a:prstGeom prst="rect">
            <a:avLst/>
          </a:prstGeom>
        </p:spPr>
      </p:pic>
      <p:sp>
        <p:nvSpPr>
          <p:cNvPr id="374" name="TextBox 373">
            <a:extLst>
              <a:ext uri="{FF2B5EF4-FFF2-40B4-BE49-F238E27FC236}">
                <a16:creationId xmlns="" xmlns:a16="http://schemas.microsoft.com/office/drawing/2014/main" id="{EE36418F-7719-4F0A-9542-8271C8E063FB}"/>
              </a:ext>
            </a:extLst>
          </p:cNvPr>
          <p:cNvSpPr txBox="1"/>
          <p:nvPr/>
        </p:nvSpPr>
        <p:spPr>
          <a:xfrm>
            <a:off x="4778439" y="3223916"/>
            <a:ext cx="642935" cy="307777"/>
          </a:xfrm>
          <a:prstGeom prst="rect">
            <a:avLst/>
          </a:prstGeom>
          <a:noFill/>
        </p:spPr>
        <p:txBody>
          <a:bodyPr wrap="square" rtlCol="0">
            <a:spAutoFit/>
          </a:bodyPr>
          <a:lstStyle/>
          <a:p>
            <a:r>
              <a:rPr lang="en-US" sz="1400" b="1" dirty="0">
                <a:solidFill>
                  <a:srgbClr val="7030A0"/>
                </a:solidFill>
                <a:latin typeface="Times New Roman" charset="0"/>
                <a:ea typeface="Times New Roman" charset="0"/>
                <a:cs typeface="Times New Roman" charset="0"/>
              </a:rPr>
              <a:t>RYU</a:t>
            </a:r>
          </a:p>
        </p:txBody>
      </p:sp>
      <p:sp>
        <p:nvSpPr>
          <p:cNvPr id="375" name="Oval 374">
            <a:extLst>
              <a:ext uri="{FF2B5EF4-FFF2-40B4-BE49-F238E27FC236}">
                <a16:creationId xmlns="" xmlns:a16="http://schemas.microsoft.com/office/drawing/2014/main" id="{EC9F156E-8914-481E-BA3F-69A683A56103}"/>
              </a:ext>
            </a:extLst>
          </p:cNvPr>
          <p:cNvSpPr/>
          <p:nvPr/>
        </p:nvSpPr>
        <p:spPr>
          <a:xfrm>
            <a:off x="1053729" y="4389332"/>
            <a:ext cx="470263" cy="404949"/>
          </a:xfrm>
          <a:prstGeom prst="ellipse">
            <a:avLst/>
          </a:prstGeom>
          <a:solidFill>
            <a:schemeClr val="accent2">
              <a:lumMod val="60000"/>
              <a:lumOff val="40000"/>
            </a:schemeClr>
          </a:solidFill>
          <a:ln>
            <a:solidFill>
              <a:schemeClr val="accent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latin typeface="Times New Roman" charset="0"/>
                <a:ea typeface="Times New Roman" charset="0"/>
                <a:cs typeface="Times New Roman" charset="0"/>
              </a:rPr>
              <a:t>4</a:t>
            </a:r>
          </a:p>
        </p:txBody>
      </p:sp>
      <p:sp>
        <p:nvSpPr>
          <p:cNvPr id="376" name="Oval 375">
            <a:extLst>
              <a:ext uri="{FF2B5EF4-FFF2-40B4-BE49-F238E27FC236}">
                <a16:creationId xmlns="" xmlns:a16="http://schemas.microsoft.com/office/drawing/2014/main" id="{AE737AF0-B5DB-4B12-997D-A8EE6FC23B7F}"/>
              </a:ext>
            </a:extLst>
          </p:cNvPr>
          <p:cNvSpPr/>
          <p:nvPr/>
        </p:nvSpPr>
        <p:spPr>
          <a:xfrm>
            <a:off x="2016026" y="4389331"/>
            <a:ext cx="470263" cy="404949"/>
          </a:xfrm>
          <a:prstGeom prst="ellipse">
            <a:avLst/>
          </a:prstGeom>
          <a:solidFill>
            <a:schemeClr val="accent2">
              <a:lumMod val="60000"/>
              <a:lumOff val="40000"/>
            </a:schemeClr>
          </a:solidFill>
          <a:ln>
            <a:solidFill>
              <a:schemeClr val="accent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latin typeface="Times New Roman" charset="0"/>
                <a:ea typeface="Times New Roman" charset="0"/>
                <a:cs typeface="Times New Roman" charset="0"/>
              </a:rPr>
              <a:t>5</a:t>
            </a:r>
          </a:p>
        </p:txBody>
      </p:sp>
      <p:sp>
        <p:nvSpPr>
          <p:cNvPr id="377" name="Oval 376">
            <a:extLst>
              <a:ext uri="{FF2B5EF4-FFF2-40B4-BE49-F238E27FC236}">
                <a16:creationId xmlns="" xmlns:a16="http://schemas.microsoft.com/office/drawing/2014/main" id="{88836C02-6867-4988-AFAF-D8E7631BE480}"/>
              </a:ext>
            </a:extLst>
          </p:cNvPr>
          <p:cNvSpPr/>
          <p:nvPr/>
        </p:nvSpPr>
        <p:spPr>
          <a:xfrm>
            <a:off x="2978322" y="4423768"/>
            <a:ext cx="470263" cy="404949"/>
          </a:xfrm>
          <a:prstGeom prst="ellipse">
            <a:avLst/>
          </a:prstGeom>
          <a:solidFill>
            <a:schemeClr val="accent2">
              <a:lumMod val="60000"/>
              <a:lumOff val="40000"/>
            </a:schemeClr>
          </a:solidFill>
          <a:ln>
            <a:solidFill>
              <a:schemeClr val="accent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latin typeface="Times New Roman" charset="0"/>
                <a:ea typeface="Times New Roman" charset="0"/>
                <a:cs typeface="Times New Roman" charset="0"/>
              </a:rPr>
              <a:t>6</a:t>
            </a:r>
          </a:p>
        </p:txBody>
      </p:sp>
      <p:sp>
        <p:nvSpPr>
          <p:cNvPr id="378" name="Oval 377">
            <a:extLst>
              <a:ext uri="{FF2B5EF4-FFF2-40B4-BE49-F238E27FC236}">
                <a16:creationId xmlns="" xmlns:a16="http://schemas.microsoft.com/office/drawing/2014/main" id="{99C3E465-6F57-474D-BB37-CA42DE7CB2FA}"/>
              </a:ext>
            </a:extLst>
          </p:cNvPr>
          <p:cNvSpPr/>
          <p:nvPr/>
        </p:nvSpPr>
        <p:spPr>
          <a:xfrm>
            <a:off x="1053728" y="5523973"/>
            <a:ext cx="470263" cy="404949"/>
          </a:xfrm>
          <a:prstGeom prst="ellipse">
            <a:avLst/>
          </a:prstGeom>
          <a:solidFill>
            <a:schemeClr val="accent2">
              <a:lumMod val="60000"/>
              <a:lumOff val="40000"/>
            </a:schemeClr>
          </a:solidFill>
          <a:ln>
            <a:solidFill>
              <a:schemeClr val="accent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latin typeface="Times New Roman" charset="0"/>
                <a:ea typeface="Times New Roman" charset="0"/>
                <a:cs typeface="Times New Roman" charset="0"/>
              </a:rPr>
              <a:t>1</a:t>
            </a:r>
          </a:p>
        </p:txBody>
      </p:sp>
      <p:sp>
        <p:nvSpPr>
          <p:cNvPr id="379" name="Oval 378">
            <a:extLst>
              <a:ext uri="{FF2B5EF4-FFF2-40B4-BE49-F238E27FC236}">
                <a16:creationId xmlns="" xmlns:a16="http://schemas.microsoft.com/office/drawing/2014/main" id="{D8D6C8ED-EFFD-4888-9540-90E39B58F64D}"/>
              </a:ext>
            </a:extLst>
          </p:cNvPr>
          <p:cNvSpPr/>
          <p:nvPr/>
        </p:nvSpPr>
        <p:spPr>
          <a:xfrm>
            <a:off x="2022558" y="5535773"/>
            <a:ext cx="470263" cy="404949"/>
          </a:xfrm>
          <a:prstGeom prst="ellipse">
            <a:avLst/>
          </a:prstGeom>
          <a:solidFill>
            <a:schemeClr val="accent2">
              <a:lumMod val="60000"/>
              <a:lumOff val="40000"/>
            </a:schemeClr>
          </a:solidFill>
          <a:ln>
            <a:solidFill>
              <a:schemeClr val="accent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latin typeface="Times New Roman" charset="0"/>
                <a:ea typeface="Times New Roman" charset="0"/>
                <a:cs typeface="Times New Roman" charset="0"/>
              </a:rPr>
              <a:t>2</a:t>
            </a:r>
          </a:p>
        </p:txBody>
      </p:sp>
      <p:sp>
        <p:nvSpPr>
          <p:cNvPr id="380" name="Oval 379">
            <a:extLst>
              <a:ext uri="{FF2B5EF4-FFF2-40B4-BE49-F238E27FC236}">
                <a16:creationId xmlns="" xmlns:a16="http://schemas.microsoft.com/office/drawing/2014/main" id="{FB513175-C419-4CA8-8F74-4AE49383A9EA}"/>
              </a:ext>
            </a:extLst>
          </p:cNvPr>
          <p:cNvSpPr/>
          <p:nvPr/>
        </p:nvSpPr>
        <p:spPr>
          <a:xfrm>
            <a:off x="2991389" y="5570388"/>
            <a:ext cx="470263" cy="404949"/>
          </a:xfrm>
          <a:prstGeom prst="ellipse">
            <a:avLst/>
          </a:prstGeom>
          <a:solidFill>
            <a:schemeClr val="accent2">
              <a:lumMod val="60000"/>
              <a:lumOff val="40000"/>
            </a:schemeClr>
          </a:solidFill>
          <a:ln>
            <a:solidFill>
              <a:schemeClr val="accent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latin typeface="Times New Roman" charset="0"/>
                <a:ea typeface="Times New Roman" charset="0"/>
                <a:cs typeface="Times New Roman" charset="0"/>
              </a:rPr>
              <a:t>3</a:t>
            </a:r>
          </a:p>
        </p:txBody>
      </p:sp>
      <p:cxnSp>
        <p:nvCxnSpPr>
          <p:cNvPr id="383" name="Straight Connector 382">
            <a:extLst>
              <a:ext uri="{FF2B5EF4-FFF2-40B4-BE49-F238E27FC236}">
                <a16:creationId xmlns="" xmlns:a16="http://schemas.microsoft.com/office/drawing/2014/main" id="{50787131-860B-4E57-976F-ABA468686A52}"/>
              </a:ext>
            </a:extLst>
          </p:cNvPr>
          <p:cNvCxnSpPr>
            <a:stCxn id="375" idx="6"/>
            <a:endCxn id="376" idx="2"/>
          </p:cNvCxnSpPr>
          <p:nvPr/>
        </p:nvCxnSpPr>
        <p:spPr>
          <a:xfrm flipV="1">
            <a:off x="1523992" y="4591806"/>
            <a:ext cx="492034" cy="1"/>
          </a:xfrm>
          <a:prstGeom prst="line">
            <a:avLst/>
          </a:prstGeom>
          <a:ln w="12700">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384" name="Straight Connector 383">
            <a:extLst>
              <a:ext uri="{FF2B5EF4-FFF2-40B4-BE49-F238E27FC236}">
                <a16:creationId xmlns="" xmlns:a16="http://schemas.microsoft.com/office/drawing/2014/main" id="{DDB1C0E0-6A0B-4F06-BB68-9F353B13D56C}"/>
              </a:ext>
            </a:extLst>
          </p:cNvPr>
          <p:cNvCxnSpPr/>
          <p:nvPr/>
        </p:nvCxnSpPr>
        <p:spPr>
          <a:xfrm flipV="1">
            <a:off x="2475403" y="4591803"/>
            <a:ext cx="492034" cy="1"/>
          </a:xfrm>
          <a:prstGeom prst="line">
            <a:avLst/>
          </a:prstGeom>
          <a:ln w="12700">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385" name="Straight Connector 384">
            <a:extLst>
              <a:ext uri="{FF2B5EF4-FFF2-40B4-BE49-F238E27FC236}">
                <a16:creationId xmlns="" xmlns:a16="http://schemas.microsoft.com/office/drawing/2014/main" id="{1F684CB2-E823-49F8-9034-531046DAF146}"/>
              </a:ext>
            </a:extLst>
          </p:cNvPr>
          <p:cNvCxnSpPr/>
          <p:nvPr/>
        </p:nvCxnSpPr>
        <p:spPr>
          <a:xfrm flipV="1">
            <a:off x="1484801" y="5755350"/>
            <a:ext cx="492034" cy="1"/>
          </a:xfrm>
          <a:prstGeom prst="line">
            <a:avLst/>
          </a:prstGeom>
          <a:ln w="12700">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386" name="Straight Connector 385">
            <a:extLst>
              <a:ext uri="{FF2B5EF4-FFF2-40B4-BE49-F238E27FC236}">
                <a16:creationId xmlns="" xmlns:a16="http://schemas.microsoft.com/office/drawing/2014/main" id="{0BDA5899-9FDA-410E-9EB7-8EB50448F63A}"/>
              </a:ext>
            </a:extLst>
          </p:cNvPr>
          <p:cNvCxnSpPr/>
          <p:nvPr/>
        </p:nvCxnSpPr>
        <p:spPr>
          <a:xfrm flipV="1">
            <a:off x="2442746" y="5738245"/>
            <a:ext cx="492034" cy="1"/>
          </a:xfrm>
          <a:prstGeom prst="line">
            <a:avLst/>
          </a:prstGeom>
          <a:ln w="12700">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387" name="Straight Connector 386">
            <a:extLst>
              <a:ext uri="{FF2B5EF4-FFF2-40B4-BE49-F238E27FC236}">
                <a16:creationId xmlns="" xmlns:a16="http://schemas.microsoft.com/office/drawing/2014/main" id="{464191CB-E9B7-4BEA-AA0A-697397F561F0}"/>
              </a:ext>
            </a:extLst>
          </p:cNvPr>
          <p:cNvCxnSpPr>
            <a:cxnSpLocks/>
            <a:endCxn id="375" idx="3"/>
          </p:cNvCxnSpPr>
          <p:nvPr/>
        </p:nvCxnSpPr>
        <p:spPr>
          <a:xfrm flipV="1">
            <a:off x="714551" y="4734978"/>
            <a:ext cx="408046" cy="422098"/>
          </a:xfrm>
          <a:prstGeom prst="line">
            <a:avLst/>
          </a:prstGeom>
          <a:ln w="12700">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388" name="Straight Connector 387">
            <a:extLst>
              <a:ext uri="{FF2B5EF4-FFF2-40B4-BE49-F238E27FC236}">
                <a16:creationId xmlns="" xmlns:a16="http://schemas.microsoft.com/office/drawing/2014/main" id="{45666C78-020D-4066-8692-4FA189E76702}"/>
              </a:ext>
            </a:extLst>
          </p:cNvPr>
          <p:cNvCxnSpPr>
            <a:cxnSpLocks/>
            <a:endCxn id="378" idx="1"/>
          </p:cNvCxnSpPr>
          <p:nvPr/>
        </p:nvCxnSpPr>
        <p:spPr>
          <a:xfrm>
            <a:off x="714551" y="5157076"/>
            <a:ext cx="408045" cy="426200"/>
          </a:xfrm>
          <a:prstGeom prst="line">
            <a:avLst/>
          </a:prstGeom>
          <a:ln w="12700">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389" name="Straight Connector 388">
            <a:extLst>
              <a:ext uri="{FF2B5EF4-FFF2-40B4-BE49-F238E27FC236}">
                <a16:creationId xmlns="" xmlns:a16="http://schemas.microsoft.com/office/drawing/2014/main" id="{9578F1C8-65DD-4008-901A-2D73482AC73A}"/>
              </a:ext>
            </a:extLst>
          </p:cNvPr>
          <p:cNvCxnSpPr>
            <a:cxnSpLocks/>
            <a:stCxn id="377" idx="5"/>
          </p:cNvCxnSpPr>
          <p:nvPr/>
        </p:nvCxnSpPr>
        <p:spPr>
          <a:xfrm>
            <a:off x="3379717" y="4769414"/>
            <a:ext cx="478174" cy="360843"/>
          </a:xfrm>
          <a:prstGeom prst="line">
            <a:avLst/>
          </a:prstGeom>
          <a:ln w="12700">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390" name="Straight Connector 389">
            <a:extLst>
              <a:ext uri="{FF2B5EF4-FFF2-40B4-BE49-F238E27FC236}">
                <a16:creationId xmlns="" xmlns:a16="http://schemas.microsoft.com/office/drawing/2014/main" id="{F4B4032B-AB6C-4239-AE3D-4E32DAAAA5AF}"/>
              </a:ext>
            </a:extLst>
          </p:cNvPr>
          <p:cNvCxnSpPr>
            <a:cxnSpLocks/>
            <a:stCxn id="380" idx="7"/>
          </p:cNvCxnSpPr>
          <p:nvPr/>
        </p:nvCxnSpPr>
        <p:spPr>
          <a:xfrm flipV="1">
            <a:off x="3392784" y="5130257"/>
            <a:ext cx="465107" cy="499434"/>
          </a:xfrm>
          <a:prstGeom prst="line">
            <a:avLst/>
          </a:prstGeom>
          <a:ln w="12700">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391" name="Straight Arrow Connector 390">
            <a:extLst>
              <a:ext uri="{FF2B5EF4-FFF2-40B4-BE49-F238E27FC236}">
                <a16:creationId xmlns="" xmlns:a16="http://schemas.microsoft.com/office/drawing/2014/main" id="{DBC30B31-635F-4230-9ABB-12A9F55DD994}"/>
              </a:ext>
            </a:extLst>
          </p:cNvPr>
          <p:cNvCxnSpPr/>
          <p:nvPr/>
        </p:nvCxnSpPr>
        <p:spPr>
          <a:xfrm>
            <a:off x="1584949" y="4502146"/>
            <a:ext cx="391886" cy="0"/>
          </a:xfrm>
          <a:prstGeom prst="straightConnector1">
            <a:avLst/>
          </a:prstGeom>
          <a:ln>
            <a:solidFill>
              <a:srgbClr val="FF2644"/>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392" name="Straight Arrow Connector 391">
            <a:extLst>
              <a:ext uri="{FF2B5EF4-FFF2-40B4-BE49-F238E27FC236}">
                <a16:creationId xmlns="" xmlns:a16="http://schemas.microsoft.com/office/drawing/2014/main" id="{E24BC493-F1B0-43D2-AA71-7EF0DF73D9C8}"/>
              </a:ext>
            </a:extLst>
          </p:cNvPr>
          <p:cNvCxnSpPr>
            <a:cxnSpLocks/>
          </p:cNvCxnSpPr>
          <p:nvPr/>
        </p:nvCxnSpPr>
        <p:spPr>
          <a:xfrm flipH="1">
            <a:off x="3514580" y="5332227"/>
            <a:ext cx="320466" cy="393670"/>
          </a:xfrm>
          <a:prstGeom prst="straightConnector1">
            <a:avLst/>
          </a:prstGeom>
          <a:ln>
            <a:solidFill>
              <a:srgbClr val="FF2644"/>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393" name="Straight Arrow Connector 392">
            <a:extLst>
              <a:ext uri="{FF2B5EF4-FFF2-40B4-BE49-F238E27FC236}">
                <a16:creationId xmlns="" xmlns:a16="http://schemas.microsoft.com/office/drawing/2014/main" id="{DFF52DFF-57B7-49F5-9503-A19483796DD3}"/>
              </a:ext>
            </a:extLst>
          </p:cNvPr>
          <p:cNvCxnSpPr/>
          <p:nvPr/>
        </p:nvCxnSpPr>
        <p:spPr>
          <a:xfrm>
            <a:off x="2547247" y="4497790"/>
            <a:ext cx="391886" cy="0"/>
          </a:xfrm>
          <a:prstGeom prst="straightConnector1">
            <a:avLst/>
          </a:prstGeom>
          <a:ln>
            <a:solidFill>
              <a:srgbClr val="FF2644"/>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394" name="Straight Arrow Connector 393">
            <a:extLst>
              <a:ext uri="{FF2B5EF4-FFF2-40B4-BE49-F238E27FC236}">
                <a16:creationId xmlns="" xmlns:a16="http://schemas.microsoft.com/office/drawing/2014/main" id="{3066AF5F-8F68-4BF9-AE66-6DF27C02AB07}"/>
              </a:ext>
            </a:extLst>
          </p:cNvPr>
          <p:cNvCxnSpPr/>
          <p:nvPr/>
        </p:nvCxnSpPr>
        <p:spPr>
          <a:xfrm flipV="1">
            <a:off x="711119" y="4715909"/>
            <a:ext cx="330007" cy="323472"/>
          </a:xfrm>
          <a:prstGeom prst="straightConnector1">
            <a:avLst/>
          </a:prstGeom>
          <a:ln>
            <a:solidFill>
              <a:srgbClr val="FF2644"/>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395" name="Straight Arrow Connector 394">
            <a:extLst>
              <a:ext uri="{FF2B5EF4-FFF2-40B4-BE49-F238E27FC236}">
                <a16:creationId xmlns="" xmlns:a16="http://schemas.microsoft.com/office/drawing/2014/main" id="{F26E819F-617A-454F-BF9E-0F4600B8DCFD}"/>
              </a:ext>
            </a:extLst>
          </p:cNvPr>
          <p:cNvCxnSpPr/>
          <p:nvPr/>
        </p:nvCxnSpPr>
        <p:spPr>
          <a:xfrm>
            <a:off x="1565351" y="5837082"/>
            <a:ext cx="391886" cy="0"/>
          </a:xfrm>
          <a:prstGeom prst="straightConnector1">
            <a:avLst/>
          </a:prstGeom>
          <a:ln>
            <a:solidFill>
              <a:srgbClr val="FF2644"/>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396" name="Straight Arrow Connector 395">
            <a:extLst>
              <a:ext uri="{FF2B5EF4-FFF2-40B4-BE49-F238E27FC236}">
                <a16:creationId xmlns="" xmlns:a16="http://schemas.microsoft.com/office/drawing/2014/main" id="{8BE99107-46DC-43EE-A4A7-090A524159AB}"/>
              </a:ext>
            </a:extLst>
          </p:cNvPr>
          <p:cNvCxnSpPr/>
          <p:nvPr/>
        </p:nvCxnSpPr>
        <p:spPr>
          <a:xfrm>
            <a:off x="2560310" y="5830202"/>
            <a:ext cx="391886" cy="0"/>
          </a:xfrm>
          <a:prstGeom prst="straightConnector1">
            <a:avLst/>
          </a:prstGeom>
          <a:ln>
            <a:solidFill>
              <a:srgbClr val="FF2644"/>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397" name="Straight Arrow Connector 396">
            <a:extLst>
              <a:ext uri="{FF2B5EF4-FFF2-40B4-BE49-F238E27FC236}">
                <a16:creationId xmlns="" xmlns:a16="http://schemas.microsoft.com/office/drawing/2014/main" id="{02633D4B-C1F5-49A8-B948-6575A9C9C5F1}"/>
              </a:ext>
            </a:extLst>
          </p:cNvPr>
          <p:cNvCxnSpPr/>
          <p:nvPr/>
        </p:nvCxnSpPr>
        <p:spPr>
          <a:xfrm>
            <a:off x="684872" y="5300247"/>
            <a:ext cx="342728" cy="351211"/>
          </a:xfrm>
          <a:prstGeom prst="straightConnector1">
            <a:avLst/>
          </a:prstGeom>
          <a:ln>
            <a:solidFill>
              <a:srgbClr val="FF2644"/>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398" name="Straight Connector 397">
            <a:extLst>
              <a:ext uri="{FF2B5EF4-FFF2-40B4-BE49-F238E27FC236}">
                <a16:creationId xmlns="" xmlns:a16="http://schemas.microsoft.com/office/drawing/2014/main" id="{65A316CE-E4AC-43F9-9FE2-17FBCCF142D5}"/>
              </a:ext>
            </a:extLst>
          </p:cNvPr>
          <p:cNvCxnSpPr>
            <a:stCxn id="379" idx="0"/>
            <a:endCxn id="376" idx="4"/>
          </p:cNvCxnSpPr>
          <p:nvPr/>
        </p:nvCxnSpPr>
        <p:spPr>
          <a:xfrm flipH="1" flipV="1">
            <a:off x="2251158" y="4794280"/>
            <a:ext cx="6532" cy="741493"/>
          </a:xfrm>
          <a:prstGeom prst="line">
            <a:avLst/>
          </a:prstGeom>
          <a:ln w="12700">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399" name="Straight Connector 398">
            <a:extLst>
              <a:ext uri="{FF2B5EF4-FFF2-40B4-BE49-F238E27FC236}">
                <a16:creationId xmlns="" xmlns:a16="http://schemas.microsoft.com/office/drawing/2014/main" id="{360472FE-81EC-472B-86D8-C74E70989DC7}"/>
              </a:ext>
            </a:extLst>
          </p:cNvPr>
          <p:cNvCxnSpPr>
            <a:stCxn id="380" idx="0"/>
            <a:endCxn id="377" idx="4"/>
          </p:cNvCxnSpPr>
          <p:nvPr/>
        </p:nvCxnSpPr>
        <p:spPr>
          <a:xfrm flipH="1" flipV="1">
            <a:off x="3213454" y="4828717"/>
            <a:ext cx="13067" cy="741671"/>
          </a:xfrm>
          <a:prstGeom prst="line">
            <a:avLst/>
          </a:prstGeom>
          <a:ln w="12700">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400" name="Straight Connector 399">
            <a:extLst>
              <a:ext uri="{FF2B5EF4-FFF2-40B4-BE49-F238E27FC236}">
                <a16:creationId xmlns="" xmlns:a16="http://schemas.microsoft.com/office/drawing/2014/main" id="{4C80F8E8-A765-4B4F-8CE3-31A92F9F3D78}"/>
              </a:ext>
            </a:extLst>
          </p:cNvPr>
          <p:cNvCxnSpPr>
            <a:stCxn id="378" idx="0"/>
            <a:endCxn id="375" idx="4"/>
          </p:cNvCxnSpPr>
          <p:nvPr/>
        </p:nvCxnSpPr>
        <p:spPr>
          <a:xfrm flipV="1">
            <a:off x="1288860" y="4794281"/>
            <a:ext cx="1" cy="729692"/>
          </a:xfrm>
          <a:prstGeom prst="line">
            <a:avLst/>
          </a:prstGeom>
          <a:ln w="12700">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401" name="Straight Arrow Connector 400">
            <a:extLst>
              <a:ext uri="{FF2B5EF4-FFF2-40B4-BE49-F238E27FC236}">
                <a16:creationId xmlns="" xmlns:a16="http://schemas.microsoft.com/office/drawing/2014/main" id="{05E40D35-CB0E-4DE7-9156-E17FC574E7C6}"/>
              </a:ext>
            </a:extLst>
          </p:cNvPr>
          <p:cNvCxnSpPr/>
          <p:nvPr/>
        </p:nvCxnSpPr>
        <p:spPr>
          <a:xfrm>
            <a:off x="1562251" y="5630079"/>
            <a:ext cx="377176" cy="7235"/>
          </a:xfrm>
          <a:prstGeom prst="straightConnector1">
            <a:avLst/>
          </a:prstGeom>
          <a:ln>
            <a:solidFill>
              <a:srgbClr val="002060"/>
            </a:solidFill>
            <a:headEnd type="triangle"/>
            <a:tailEnd type="none"/>
          </a:ln>
        </p:spPr>
        <p:style>
          <a:lnRef idx="2">
            <a:schemeClr val="accent1"/>
          </a:lnRef>
          <a:fillRef idx="0">
            <a:schemeClr val="accent1"/>
          </a:fillRef>
          <a:effectRef idx="1">
            <a:schemeClr val="accent1"/>
          </a:effectRef>
          <a:fontRef idx="minor">
            <a:schemeClr val="tx1"/>
          </a:fontRef>
        </p:style>
      </p:cxnSp>
      <p:cxnSp>
        <p:nvCxnSpPr>
          <p:cNvPr id="402" name="Straight Arrow Connector 401">
            <a:extLst>
              <a:ext uri="{FF2B5EF4-FFF2-40B4-BE49-F238E27FC236}">
                <a16:creationId xmlns="" xmlns:a16="http://schemas.microsoft.com/office/drawing/2014/main" id="{002A72FF-DA8D-400A-9449-3314F168E52A}"/>
              </a:ext>
            </a:extLst>
          </p:cNvPr>
          <p:cNvCxnSpPr/>
          <p:nvPr/>
        </p:nvCxnSpPr>
        <p:spPr>
          <a:xfrm flipV="1">
            <a:off x="845993" y="4857162"/>
            <a:ext cx="286982" cy="300086"/>
          </a:xfrm>
          <a:prstGeom prst="straightConnector1">
            <a:avLst/>
          </a:prstGeom>
          <a:ln>
            <a:solidFill>
              <a:srgbClr val="002060"/>
            </a:solidFill>
            <a:headEnd type="triangle"/>
            <a:tailEnd type="none"/>
          </a:ln>
        </p:spPr>
        <p:style>
          <a:lnRef idx="2">
            <a:schemeClr val="accent1"/>
          </a:lnRef>
          <a:fillRef idx="0">
            <a:schemeClr val="accent1"/>
          </a:fillRef>
          <a:effectRef idx="1">
            <a:schemeClr val="accent1"/>
          </a:effectRef>
          <a:fontRef idx="minor">
            <a:schemeClr val="tx1"/>
          </a:fontRef>
        </p:style>
      </p:cxnSp>
      <p:cxnSp>
        <p:nvCxnSpPr>
          <p:cNvPr id="403" name="Straight Arrow Connector 402">
            <a:extLst>
              <a:ext uri="{FF2B5EF4-FFF2-40B4-BE49-F238E27FC236}">
                <a16:creationId xmlns="" xmlns:a16="http://schemas.microsoft.com/office/drawing/2014/main" id="{B2EEA368-ED45-47E7-AE7E-38C7D7C0028F}"/>
              </a:ext>
            </a:extLst>
          </p:cNvPr>
          <p:cNvCxnSpPr/>
          <p:nvPr/>
        </p:nvCxnSpPr>
        <p:spPr>
          <a:xfrm flipH="1">
            <a:off x="2554056" y="4730433"/>
            <a:ext cx="379345" cy="0"/>
          </a:xfrm>
          <a:prstGeom prst="straightConnector1">
            <a:avLst/>
          </a:prstGeom>
          <a:ln>
            <a:solidFill>
              <a:srgbClr val="002060"/>
            </a:solidFill>
            <a:headEnd type="triangle"/>
            <a:tailEnd type="none"/>
          </a:ln>
        </p:spPr>
        <p:style>
          <a:lnRef idx="2">
            <a:schemeClr val="accent1"/>
          </a:lnRef>
          <a:fillRef idx="0">
            <a:schemeClr val="accent1"/>
          </a:fillRef>
          <a:effectRef idx="1">
            <a:schemeClr val="accent1"/>
          </a:effectRef>
          <a:fontRef idx="minor">
            <a:schemeClr val="tx1"/>
          </a:fontRef>
        </p:style>
      </p:cxnSp>
      <p:cxnSp>
        <p:nvCxnSpPr>
          <p:cNvPr id="404" name="Straight Arrow Connector 403">
            <a:extLst>
              <a:ext uri="{FF2B5EF4-FFF2-40B4-BE49-F238E27FC236}">
                <a16:creationId xmlns="" xmlns:a16="http://schemas.microsoft.com/office/drawing/2014/main" id="{04D02614-4C23-416D-B9DE-648E0D6EECE1}"/>
              </a:ext>
            </a:extLst>
          </p:cNvPr>
          <p:cNvCxnSpPr/>
          <p:nvPr/>
        </p:nvCxnSpPr>
        <p:spPr>
          <a:xfrm flipH="1">
            <a:off x="3404028" y="5174363"/>
            <a:ext cx="314924" cy="347249"/>
          </a:xfrm>
          <a:prstGeom prst="straightConnector1">
            <a:avLst/>
          </a:prstGeom>
          <a:ln>
            <a:solidFill>
              <a:srgbClr val="002060"/>
            </a:solidFill>
            <a:headEnd type="triangle"/>
            <a:tailEnd type="none"/>
          </a:ln>
        </p:spPr>
        <p:style>
          <a:lnRef idx="2">
            <a:schemeClr val="accent1"/>
          </a:lnRef>
          <a:fillRef idx="0">
            <a:schemeClr val="accent1"/>
          </a:fillRef>
          <a:effectRef idx="1">
            <a:schemeClr val="accent1"/>
          </a:effectRef>
          <a:fontRef idx="minor">
            <a:schemeClr val="tx1"/>
          </a:fontRef>
        </p:style>
      </p:cxnSp>
      <p:cxnSp>
        <p:nvCxnSpPr>
          <p:cNvPr id="405" name="Straight Arrow Connector 404">
            <a:extLst>
              <a:ext uri="{FF2B5EF4-FFF2-40B4-BE49-F238E27FC236}">
                <a16:creationId xmlns="" xmlns:a16="http://schemas.microsoft.com/office/drawing/2014/main" id="{F1CB5963-07B8-4BBB-9588-E2E112F21208}"/>
              </a:ext>
            </a:extLst>
          </p:cNvPr>
          <p:cNvCxnSpPr/>
          <p:nvPr/>
        </p:nvCxnSpPr>
        <p:spPr>
          <a:xfrm flipH="1" flipV="1">
            <a:off x="3365461" y="4876910"/>
            <a:ext cx="362951" cy="280165"/>
          </a:xfrm>
          <a:prstGeom prst="straightConnector1">
            <a:avLst/>
          </a:prstGeom>
          <a:ln>
            <a:solidFill>
              <a:srgbClr val="002060"/>
            </a:solidFill>
            <a:headEnd type="triangle"/>
            <a:tailEnd type="none"/>
          </a:ln>
        </p:spPr>
        <p:style>
          <a:lnRef idx="2">
            <a:schemeClr val="accent1"/>
          </a:lnRef>
          <a:fillRef idx="0">
            <a:schemeClr val="accent1"/>
          </a:fillRef>
          <a:effectRef idx="1">
            <a:schemeClr val="accent1"/>
          </a:effectRef>
          <a:fontRef idx="minor">
            <a:schemeClr val="tx1"/>
          </a:fontRef>
        </p:style>
      </p:cxnSp>
      <p:cxnSp>
        <p:nvCxnSpPr>
          <p:cNvPr id="406" name="Straight Arrow Connector 405">
            <a:extLst>
              <a:ext uri="{FF2B5EF4-FFF2-40B4-BE49-F238E27FC236}">
                <a16:creationId xmlns="" xmlns:a16="http://schemas.microsoft.com/office/drawing/2014/main" id="{E1C61F46-9473-45A5-8786-E50B2B3AB9D2}"/>
              </a:ext>
            </a:extLst>
          </p:cNvPr>
          <p:cNvCxnSpPr/>
          <p:nvPr/>
        </p:nvCxnSpPr>
        <p:spPr>
          <a:xfrm>
            <a:off x="844030" y="5201233"/>
            <a:ext cx="286643" cy="301489"/>
          </a:xfrm>
          <a:prstGeom prst="straightConnector1">
            <a:avLst/>
          </a:prstGeom>
          <a:ln>
            <a:solidFill>
              <a:srgbClr val="002060"/>
            </a:solidFill>
            <a:headEnd type="triangle"/>
            <a:tailEnd type="none"/>
          </a:ln>
        </p:spPr>
        <p:style>
          <a:lnRef idx="2">
            <a:schemeClr val="accent1"/>
          </a:lnRef>
          <a:fillRef idx="0">
            <a:schemeClr val="accent1"/>
          </a:fillRef>
          <a:effectRef idx="1">
            <a:schemeClr val="accent1"/>
          </a:effectRef>
          <a:fontRef idx="minor">
            <a:schemeClr val="tx1"/>
          </a:fontRef>
        </p:style>
      </p:cxnSp>
      <p:pic>
        <p:nvPicPr>
          <p:cNvPr id="407" name="Picture 406">
            <a:extLst>
              <a:ext uri="{FF2B5EF4-FFF2-40B4-BE49-F238E27FC236}">
                <a16:creationId xmlns="" xmlns:a16="http://schemas.microsoft.com/office/drawing/2014/main" id="{C0EFD80F-0723-4F3F-A85F-14E1CA2F7AF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59485" y="5411269"/>
            <a:ext cx="588086" cy="457575"/>
          </a:xfrm>
          <a:prstGeom prst="rect">
            <a:avLst/>
          </a:prstGeom>
        </p:spPr>
      </p:pic>
      <p:sp>
        <p:nvSpPr>
          <p:cNvPr id="408" name="TextBox 407">
            <a:extLst>
              <a:ext uri="{FF2B5EF4-FFF2-40B4-BE49-F238E27FC236}">
                <a16:creationId xmlns="" xmlns:a16="http://schemas.microsoft.com/office/drawing/2014/main" id="{F8CAD22B-E290-4597-A41A-3D9F4A68F003}"/>
              </a:ext>
            </a:extLst>
          </p:cNvPr>
          <p:cNvSpPr txBox="1"/>
          <p:nvPr/>
        </p:nvSpPr>
        <p:spPr>
          <a:xfrm>
            <a:off x="174060" y="5868844"/>
            <a:ext cx="642935" cy="307777"/>
          </a:xfrm>
          <a:prstGeom prst="rect">
            <a:avLst/>
          </a:prstGeom>
          <a:noFill/>
        </p:spPr>
        <p:txBody>
          <a:bodyPr wrap="square" rtlCol="0">
            <a:spAutoFit/>
          </a:bodyPr>
          <a:lstStyle/>
          <a:p>
            <a:r>
              <a:rPr lang="en-US" sz="1400" b="1" dirty="0">
                <a:solidFill>
                  <a:srgbClr val="7030A0"/>
                </a:solidFill>
                <a:latin typeface="Times New Roman" charset="0"/>
                <a:ea typeface="Times New Roman" charset="0"/>
                <a:cs typeface="Times New Roman" charset="0"/>
              </a:rPr>
              <a:t>RYU</a:t>
            </a:r>
          </a:p>
        </p:txBody>
      </p:sp>
      <p:sp>
        <p:nvSpPr>
          <p:cNvPr id="409" name="Oval 408">
            <a:extLst>
              <a:ext uri="{FF2B5EF4-FFF2-40B4-BE49-F238E27FC236}">
                <a16:creationId xmlns="" xmlns:a16="http://schemas.microsoft.com/office/drawing/2014/main" id="{99AE03C1-3EBB-4397-A1B0-C62B59310CAA}"/>
              </a:ext>
            </a:extLst>
          </p:cNvPr>
          <p:cNvSpPr/>
          <p:nvPr/>
        </p:nvSpPr>
        <p:spPr>
          <a:xfrm>
            <a:off x="5658108" y="4321265"/>
            <a:ext cx="470263" cy="404949"/>
          </a:xfrm>
          <a:prstGeom prst="ellipse">
            <a:avLst/>
          </a:prstGeom>
          <a:solidFill>
            <a:schemeClr val="accent2">
              <a:lumMod val="60000"/>
              <a:lumOff val="40000"/>
            </a:schemeClr>
          </a:solidFill>
          <a:ln>
            <a:solidFill>
              <a:schemeClr val="accent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latin typeface="Times New Roman" charset="0"/>
                <a:ea typeface="Times New Roman" charset="0"/>
                <a:cs typeface="Times New Roman" charset="0"/>
              </a:rPr>
              <a:t>4</a:t>
            </a:r>
          </a:p>
        </p:txBody>
      </p:sp>
      <p:sp>
        <p:nvSpPr>
          <p:cNvPr id="410" name="Oval 409">
            <a:extLst>
              <a:ext uri="{FF2B5EF4-FFF2-40B4-BE49-F238E27FC236}">
                <a16:creationId xmlns="" xmlns:a16="http://schemas.microsoft.com/office/drawing/2014/main" id="{25864D3E-D1EB-4263-84A0-6AA580E1427E}"/>
              </a:ext>
            </a:extLst>
          </p:cNvPr>
          <p:cNvSpPr/>
          <p:nvPr/>
        </p:nvSpPr>
        <p:spPr>
          <a:xfrm>
            <a:off x="6620405" y="4321264"/>
            <a:ext cx="470263" cy="404949"/>
          </a:xfrm>
          <a:prstGeom prst="ellipse">
            <a:avLst/>
          </a:prstGeom>
          <a:solidFill>
            <a:schemeClr val="accent2">
              <a:lumMod val="60000"/>
              <a:lumOff val="40000"/>
            </a:schemeClr>
          </a:solidFill>
          <a:ln>
            <a:solidFill>
              <a:schemeClr val="accent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latin typeface="Times New Roman" charset="0"/>
                <a:ea typeface="Times New Roman" charset="0"/>
                <a:cs typeface="Times New Roman" charset="0"/>
              </a:rPr>
              <a:t>5</a:t>
            </a:r>
          </a:p>
        </p:txBody>
      </p:sp>
      <p:sp>
        <p:nvSpPr>
          <p:cNvPr id="412" name="Oval 411">
            <a:extLst>
              <a:ext uri="{FF2B5EF4-FFF2-40B4-BE49-F238E27FC236}">
                <a16:creationId xmlns="" xmlns:a16="http://schemas.microsoft.com/office/drawing/2014/main" id="{37A726E9-3FC9-419D-B82F-931DFD325036}"/>
              </a:ext>
            </a:extLst>
          </p:cNvPr>
          <p:cNvSpPr/>
          <p:nvPr/>
        </p:nvSpPr>
        <p:spPr>
          <a:xfrm>
            <a:off x="5658107" y="5455906"/>
            <a:ext cx="470263" cy="404949"/>
          </a:xfrm>
          <a:prstGeom prst="ellipse">
            <a:avLst/>
          </a:prstGeom>
          <a:solidFill>
            <a:schemeClr val="accent2">
              <a:lumMod val="60000"/>
              <a:lumOff val="40000"/>
            </a:schemeClr>
          </a:solidFill>
          <a:ln>
            <a:solidFill>
              <a:schemeClr val="accent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latin typeface="Times New Roman" charset="0"/>
                <a:ea typeface="Times New Roman" charset="0"/>
                <a:cs typeface="Times New Roman" charset="0"/>
              </a:rPr>
              <a:t>1</a:t>
            </a:r>
          </a:p>
        </p:txBody>
      </p:sp>
      <p:sp>
        <p:nvSpPr>
          <p:cNvPr id="413" name="Oval 412">
            <a:extLst>
              <a:ext uri="{FF2B5EF4-FFF2-40B4-BE49-F238E27FC236}">
                <a16:creationId xmlns="" xmlns:a16="http://schemas.microsoft.com/office/drawing/2014/main" id="{52D4F322-8AF6-4ACC-8A16-0AF2E460FD2E}"/>
              </a:ext>
            </a:extLst>
          </p:cNvPr>
          <p:cNvSpPr/>
          <p:nvPr/>
        </p:nvSpPr>
        <p:spPr>
          <a:xfrm>
            <a:off x="6626937" y="5467706"/>
            <a:ext cx="470263" cy="404949"/>
          </a:xfrm>
          <a:prstGeom prst="ellipse">
            <a:avLst/>
          </a:prstGeom>
          <a:solidFill>
            <a:schemeClr val="accent2">
              <a:lumMod val="60000"/>
              <a:lumOff val="40000"/>
            </a:schemeClr>
          </a:solidFill>
          <a:ln>
            <a:solidFill>
              <a:schemeClr val="accent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latin typeface="Times New Roman" charset="0"/>
                <a:ea typeface="Times New Roman" charset="0"/>
                <a:cs typeface="Times New Roman" charset="0"/>
              </a:rPr>
              <a:t>2</a:t>
            </a:r>
          </a:p>
        </p:txBody>
      </p:sp>
      <p:sp>
        <p:nvSpPr>
          <p:cNvPr id="414" name="Oval 413">
            <a:extLst>
              <a:ext uri="{FF2B5EF4-FFF2-40B4-BE49-F238E27FC236}">
                <a16:creationId xmlns="" xmlns:a16="http://schemas.microsoft.com/office/drawing/2014/main" id="{379D5D88-F24E-4F13-99C1-BB59362FB98B}"/>
              </a:ext>
            </a:extLst>
          </p:cNvPr>
          <p:cNvSpPr/>
          <p:nvPr/>
        </p:nvSpPr>
        <p:spPr>
          <a:xfrm>
            <a:off x="7595768" y="5502321"/>
            <a:ext cx="470263" cy="404949"/>
          </a:xfrm>
          <a:prstGeom prst="ellipse">
            <a:avLst/>
          </a:prstGeom>
          <a:solidFill>
            <a:schemeClr val="accent2">
              <a:lumMod val="60000"/>
              <a:lumOff val="40000"/>
            </a:schemeClr>
          </a:solidFill>
          <a:ln>
            <a:solidFill>
              <a:schemeClr val="accent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latin typeface="Times New Roman" charset="0"/>
                <a:ea typeface="Times New Roman" charset="0"/>
                <a:cs typeface="Times New Roman" charset="0"/>
              </a:rPr>
              <a:t>3</a:t>
            </a:r>
          </a:p>
        </p:txBody>
      </p:sp>
      <p:cxnSp>
        <p:nvCxnSpPr>
          <p:cNvPr id="417" name="Straight Connector 416">
            <a:extLst>
              <a:ext uri="{FF2B5EF4-FFF2-40B4-BE49-F238E27FC236}">
                <a16:creationId xmlns="" xmlns:a16="http://schemas.microsoft.com/office/drawing/2014/main" id="{638BD812-F990-470C-853B-C94962059D83}"/>
              </a:ext>
            </a:extLst>
          </p:cNvPr>
          <p:cNvCxnSpPr>
            <a:stCxn id="409" idx="6"/>
            <a:endCxn id="410" idx="2"/>
          </p:cNvCxnSpPr>
          <p:nvPr/>
        </p:nvCxnSpPr>
        <p:spPr>
          <a:xfrm flipV="1">
            <a:off x="6128371" y="4523739"/>
            <a:ext cx="492034" cy="1"/>
          </a:xfrm>
          <a:prstGeom prst="line">
            <a:avLst/>
          </a:prstGeom>
          <a:ln w="12700">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419" name="Straight Connector 418">
            <a:extLst>
              <a:ext uri="{FF2B5EF4-FFF2-40B4-BE49-F238E27FC236}">
                <a16:creationId xmlns="" xmlns:a16="http://schemas.microsoft.com/office/drawing/2014/main" id="{15A77CA6-7016-4A38-B644-F943E175614B}"/>
              </a:ext>
            </a:extLst>
          </p:cNvPr>
          <p:cNvCxnSpPr/>
          <p:nvPr/>
        </p:nvCxnSpPr>
        <p:spPr>
          <a:xfrm flipV="1">
            <a:off x="6089180" y="5687283"/>
            <a:ext cx="492034" cy="1"/>
          </a:xfrm>
          <a:prstGeom prst="line">
            <a:avLst/>
          </a:prstGeom>
          <a:ln w="12700">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420" name="Straight Connector 419">
            <a:extLst>
              <a:ext uri="{FF2B5EF4-FFF2-40B4-BE49-F238E27FC236}">
                <a16:creationId xmlns="" xmlns:a16="http://schemas.microsoft.com/office/drawing/2014/main" id="{BAED19D9-E648-46DE-A4A2-022B13F1C143}"/>
              </a:ext>
            </a:extLst>
          </p:cNvPr>
          <p:cNvCxnSpPr/>
          <p:nvPr/>
        </p:nvCxnSpPr>
        <p:spPr>
          <a:xfrm flipV="1">
            <a:off x="7047125" y="5670178"/>
            <a:ext cx="492034" cy="1"/>
          </a:xfrm>
          <a:prstGeom prst="line">
            <a:avLst/>
          </a:prstGeom>
          <a:ln w="12700">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421" name="Straight Connector 420">
            <a:extLst>
              <a:ext uri="{FF2B5EF4-FFF2-40B4-BE49-F238E27FC236}">
                <a16:creationId xmlns="" xmlns:a16="http://schemas.microsoft.com/office/drawing/2014/main" id="{F924C401-4597-491E-83F5-7C5C8F10D191}"/>
              </a:ext>
            </a:extLst>
          </p:cNvPr>
          <p:cNvCxnSpPr>
            <a:cxnSpLocks/>
            <a:endCxn id="409" idx="3"/>
          </p:cNvCxnSpPr>
          <p:nvPr/>
        </p:nvCxnSpPr>
        <p:spPr>
          <a:xfrm flipV="1">
            <a:off x="5318930" y="4666911"/>
            <a:ext cx="408046" cy="422098"/>
          </a:xfrm>
          <a:prstGeom prst="line">
            <a:avLst/>
          </a:prstGeom>
          <a:ln w="12700">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422" name="Straight Connector 421">
            <a:extLst>
              <a:ext uri="{FF2B5EF4-FFF2-40B4-BE49-F238E27FC236}">
                <a16:creationId xmlns="" xmlns:a16="http://schemas.microsoft.com/office/drawing/2014/main" id="{000325EF-8073-4BE2-BD63-18E274B42A69}"/>
              </a:ext>
            </a:extLst>
          </p:cNvPr>
          <p:cNvCxnSpPr>
            <a:cxnSpLocks/>
            <a:endCxn id="412" idx="1"/>
          </p:cNvCxnSpPr>
          <p:nvPr/>
        </p:nvCxnSpPr>
        <p:spPr>
          <a:xfrm>
            <a:off x="5318930" y="5089009"/>
            <a:ext cx="408045" cy="426200"/>
          </a:xfrm>
          <a:prstGeom prst="line">
            <a:avLst/>
          </a:prstGeom>
          <a:ln w="12700">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424" name="Straight Connector 423">
            <a:extLst>
              <a:ext uri="{FF2B5EF4-FFF2-40B4-BE49-F238E27FC236}">
                <a16:creationId xmlns="" xmlns:a16="http://schemas.microsoft.com/office/drawing/2014/main" id="{79243F6D-7496-44C9-8174-636E63764236}"/>
              </a:ext>
            </a:extLst>
          </p:cNvPr>
          <p:cNvCxnSpPr>
            <a:cxnSpLocks/>
            <a:stCxn id="414" idx="7"/>
          </p:cNvCxnSpPr>
          <p:nvPr/>
        </p:nvCxnSpPr>
        <p:spPr>
          <a:xfrm flipV="1">
            <a:off x="7997163" y="5062190"/>
            <a:ext cx="465107" cy="499434"/>
          </a:xfrm>
          <a:prstGeom prst="line">
            <a:avLst/>
          </a:prstGeom>
          <a:ln w="12700">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425" name="Straight Arrow Connector 424">
            <a:extLst>
              <a:ext uri="{FF2B5EF4-FFF2-40B4-BE49-F238E27FC236}">
                <a16:creationId xmlns="" xmlns:a16="http://schemas.microsoft.com/office/drawing/2014/main" id="{C4A52C55-CAF1-44C1-96BA-AE78D814DB5D}"/>
              </a:ext>
            </a:extLst>
          </p:cNvPr>
          <p:cNvCxnSpPr/>
          <p:nvPr/>
        </p:nvCxnSpPr>
        <p:spPr>
          <a:xfrm>
            <a:off x="6189328" y="4434079"/>
            <a:ext cx="391886" cy="0"/>
          </a:xfrm>
          <a:prstGeom prst="straightConnector1">
            <a:avLst/>
          </a:prstGeom>
          <a:ln>
            <a:solidFill>
              <a:srgbClr val="FF2644"/>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426" name="Straight Arrow Connector 425">
            <a:extLst>
              <a:ext uri="{FF2B5EF4-FFF2-40B4-BE49-F238E27FC236}">
                <a16:creationId xmlns="" xmlns:a16="http://schemas.microsoft.com/office/drawing/2014/main" id="{BB8AC216-5AA3-4FC6-B70E-F78885BC6629}"/>
              </a:ext>
            </a:extLst>
          </p:cNvPr>
          <p:cNvCxnSpPr>
            <a:cxnSpLocks/>
          </p:cNvCxnSpPr>
          <p:nvPr/>
        </p:nvCxnSpPr>
        <p:spPr>
          <a:xfrm flipH="1">
            <a:off x="8118959" y="5264160"/>
            <a:ext cx="320466" cy="393670"/>
          </a:xfrm>
          <a:prstGeom prst="straightConnector1">
            <a:avLst/>
          </a:prstGeom>
          <a:ln>
            <a:solidFill>
              <a:srgbClr val="FF2644"/>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428" name="Straight Arrow Connector 427">
            <a:extLst>
              <a:ext uri="{FF2B5EF4-FFF2-40B4-BE49-F238E27FC236}">
                <a16:creationId xmlns="" xmlns:a16="http://schemas.microsoft.com/office/drawing/2014/main" id="{B8142FC7-2953-468B-B5A8-F2BA0332A1C8}"/>
              </a:ext>
            </a:extLst>
          </p:cNvPr>
          <p:cNvCxnSpPr/>
          <p:nvPr/>
        </p:nvCxnSpPr>
        <p:spPr>
          <a:xfrm flipV="1">
            <a:off x="5315498" y="4647842"/>
            <a:ext cx="330007" cy="323472"/>
          </a:xfrm>
          <a:prstGeom prst="straightConnector1">
            <a:avLst/>
          </a:prstGeom>
          <a:ln>
            <a:solidFill>
              <a:srgbClr val="FF2644"/>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429" name="Straight Arrow Connector 428">
            <a:extLst>
              <a:ext uri="{FF2B5EF4-FFF2-40B4-BE49-F238E27FC236}">
                <a16:creationId xmlns="" xmlns:a16="http://schemas.microsoft.com/office/drawing/2014/main" id="{F1CC7583-BD71-4C50-80FF-35CAA0A8CC69}"/>
              </a:ext>
            </a:extLst>
          </p:cNvPr>
          <p:cNvCxnSpPr/>
          <p:nvPr/>
        </p:nvCxnSpPr>
        <p:spPr>
          <a:xfrm>
            <a:off x="6169730" y="5769015"/>
            <a:ext cx="391886" cy="0"/>
          </a:xfrm>
          <a:prstGeom prst="straightConnector1">
            <a:avLst/>
          </a:prstGeom>
          <a:ln>
            <a:solidFill>
              <a:srgbClr val="FF2644"/>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430" name="Straight Arrow Connector 429">
            <a:extLst>
              <a:ext uri="{FF2B5EF4-FFF2-40B4-BE49-F238E27FC236}">
                <a16:creationId xmlns="" xmlns:a16="http://schemas.microsoft.com/office/drawing/2014/main" id="{6873761C-D99D-4258-9E23-92CEEDC7142D}"/>
              </a:ext>
            </a:extLst>
          </p:cNvPr>
          <p:cNvCxnSpPr/>
          <p:nvPr/>
        </p:nvCxnSpPr>
        <p:spPr>
          <a:xfrm>
            <a:off x="7164689" y="5762135"/>
            <a:ext cx="391886" cy="0"/>
          </a:xfrm>
          <a:prstGeom prst="straightConnector1">
            <a:avLst/>
          </a:prstGeom>
          <a:ln>
            <a:solidFill>
              <a:srgbClr val="FF2644"/>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431" name="Straight Arrow Connector 430">
            <a:extLst>
              <a:ext uri="{FF2B5EF4-FFF2-40B4-BE49-F238E27FC236}">
                <a16:creationId xmlns="" xmlns:a16="http://schemas.microsoft.com/office/drawing/2014/main" id="{1695775F-F1C8-4197-9A50-AA0031A9D472}"/>
              </a:ext>
            </a:extLst>
          </p:cNvPr>
          <p:cNvCxnSpPr/>
          <p:nvPr/>
        </p:nvCxnSpPr>
        <p:spPr>
          <a:xfrm>
            <a:off x="5289251" y="5232180"/>
            <a:ext cx="342728" cy="351211"/>
          </a:xfrm>
          <a:prstGeom prst="straightConnector1">
            <a:avLst/>
          </a:prstGeom>
          <a:ln>
            <a:solidFill>
              <a:srgbClr val="FF2644"/>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432" name="Straight Connector 431">
            <a:extLst>
              <a:ext uri="{FF2B5EF4-FFF2-40B4-BE49-F238E27FC236}">
                <a16:creationId xmlns="" xmlns:a16="http://schemas.microsoft.com/office/drawing/2014/main" id="{BF33168E-EA37-42D8-A6D8-B10FCC9AC873}"/>
              </a:ext>
            </a:extLst>
          </p:cNvPr>
          <p:cNvCxnSpPr>
            <a:stCxn id="413" idx="0"/>
            <a:endCxn id="410" idx="4"/>
          </p:cNvCxnSpPr>
          <p:nvPr/>
        </p:nvCxnSpPr>
        <p:spPr>
          <a:xfrm flipH="1" flipV="1">
            <a:off x="6855537" y="4726213"/>
            <a:ext cx="6532" cy="741493"/>
          </a:xfrm>
          <a:prstGeom prst="line">
            <a:avLst/>
          </a:prstGeom>
          <a:ln w="12700">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434" name="Straight Connector 433">
            <a:extLst>
              <a:ext uri="{FF2B5EF4-FFF2-40B4-BE49-F238E27FC236}">
                <a16:creationId xmlns="" xmlns:a16="http://schemas.microsoft.com/office/drawing/2014/main" id="{6D4299E9-C419-4531-B741-92F1ED5A64F4}"/>
              </a:ext>
            </a:extLst>
          </p:cNvPr>
          <p:cNvCxnSpPr>
            <a:stCxn id="412" idx="0"/>
            <a:endCxn id="409" idx="4"/>
          </p:cNvCxnSpPr>
          <p:nvPr/>
        </p:nvCxnSpPr>
        <p:spPr>
          <a:xfrm flipV="1">
            <a:off x="5893239" y="4726214"/>
            <a:ext cx="1" cy="729692"/>
          </a:xfrm>
          <a:prstGeom prst="line">
            <a:avLst/>
          </a:prstGeom>
          <a:ln w="12700">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435" name="Straight Arrow Connector 434">
            <a:extLst>
              <a:ext uri="{FF2B5EF4-FFF2-40B4-BE49-F238E27FC236}">
                <a16:creationId xmlns="" xmlns:a16="http://schemas.microsoft.com/office/drawing/2014/main" id="{94D130E2-4B3E-4329-A381-8917FBC4489F}"/>
              </a:ext>
            </a:extLst>
          </p:cNvPr>
          <p:cNvCxnSpPr/>
          <p:nvPr/>
        </p:nvCxnSpPr>
        <p:spPr>
          <a:xfrm>
            <a:off x="6166630" y="5562012"/>
            <a:ext cx="377176" cy="7235"/>
          </a:xfrm>
          <a:prstGeom prst="straightConnector1">
            <a:avLst/>
          </a:prstGeom>
          <a:ln>
            <a:solidFill>
              <a:srgbClr val="002060"/>
            </a:solidFill>
            <a:headEnd type="triangle"/>
            <a:tailEnd type="none"/>
          </a:ln>
        </p:spPr>
        <p:style>
          <a:lnRef idx="2">
            <a:schemeClr val="accent1"/>
          </a:lnRef>
          <a:fillRef idx="0">
            <a:schemeClr val="accent1"/>
          </a:fillRef>
          <a:effectRef idx="1">
            <a:schemeClr val="accent1"/>
          </a:effectRef>
          <a:fontRef idx="minor">
            <a:schemeClr val="tx1"/>
          </a:fontRef>
        </p:style>
      </p:cxnSp>
      <p:cxnSp>
        <p:nvCxnSpPr>
          <p:cNvPr id="436" name="Straight Arrow Connector 435">
            <a:extLst>
              <a:ext uri="{FF2B5EF4-FFF2-40B4-BE49-F238E27FC236}">
                <a16:creationId xmlns="" xmlns:a16="http://schemas.microsoft.com/office/drawing/2014/main" id="{FBEE9B68-EB73-45D4-9BF0-E0F39D4B3ECC}"/>
              </a:ext>
            </a:extLst>
          </p:cNvPr>
          <p:cNvCxnSpPr/>
          <p:nvPr/>
        </p:nvCxnSpPr>
        <p:spPr>
          <a:xfrm flipV="1">
            <a:off x="5450372" y="4789095"/>
            <a:ext cx="286982" cy="300086"/>
          </a:xfrm>
          <a:prstGeom prst="straightConnector1">
            <a:avLst/>
          </a:prstGeom>
          <a:ln>
            <a:solidFill>
              <a:srgbClr val="002060"/>
            </a:solidFill>
            <a:headEnd type="triangle"/>
            <a:tailEnd type="none"/>
          </a:ln>
        </p:spPr>
        <p:style>
          <a:lnRef idx="2">
            <a:schemeClr val="accent1"/>
          </a:lnRef>
          <a:fillRef idx="0">
            <a:schemeClr val="accent1"/>
          </a:fillRef>
          <a:effectRef idx="1">
            <a:schemeClr val="accent1"/>
          </a:effectRef>
          <a:fontRef idx="minor">
            <a:schemeClr val="tx1"/>
          </a:fontRef>
        </p:style>
      </p:cxnSp>
      <p:cxnSp>
        <p:nvCxnSpPr>
          <p:cNvPr id="440" name="Straight Arrow Connector 439">
            <a:extLst>
              <a:ext uri="{FF2B5EF4-FFF2-40B4-BE49-F238E27FC236}">
                <a16:creationId xmlns="" xmlns:a16="http://schemas.microsoft.com/office/drawing/2014/main" id="{B43C4B9E-31CA-47A2-8FBA-6F3269F6ADB0}"/>
              </a:ext>
            </a:extLst>
          </p:cNvPr>
          <p:cNvCxnSpPr/>
          <p:nvPr/>
        </p:nvCxnSpPr>
        <p:spPr>
          <a:xfrm>
            <a:off x="5448409" y="5133166"/>
            <a:ext cx="286643" cy="301489"/>
          </a:xfrm>
          <a:prstGeom prst="straightConnector1">
            <a:avLst/>
          </a:prstGeom>
          <a:ln>
            <a:solidFill>
              <a:srgbClr val="002060"/>
            </a:solidFill>
            <a:headEnd type="triangle"/>
            <a:tailEnd type="none"/>
          </a:ln>
        </p:spPr>
        <p:style>
          <a:lnRef idx="2">
            <a:schemeClr val="accent1"/>
          </a:lnRef>
          <a:fillRef idx="0">
            <a:schemeClr val="accent1"/>
          </a:fillRef>
          <a:effectRef idx="1">
            <a:schemeClr val="accent1"/>
          </a:effectRef>
          <a:fontRef idx="minor">
            <a:schemeClr val="tx1"/>
          </a:fontRef>
        </p:style>
      </p:cxnSp>
      <p:pic>
        <p:nvPicPr>
          <p:cNvPr id="441" name="Picture 440">
            <a:extLst>
              <a:ext uri="{FF2B5EF4-FFF2-40B4-BE49-F238E27FC236}">
                <a16:creationId xmlns="" xmlns:a16="http://schemas.microsoft.com/office/drawing/2014/main" id="{BC9A4F9D-D62B-4F61-9D75-7C1F8B8D6ED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763864" y="5343202"/>
            <a:ext cx="588086" cy="457575"/>
          </a:xfrm>
          <a:prstGeom prst="rect">
            <a:avLst/>
          </a:prstGeom>
        </p:spPr>
      </p:pic>
      <p:sp>
        <p:nvSpPr>
          <p:cNvPr id="442" name="TextBox 441">
            <a:extLst>
              <a:ext uri="{FF2B5EF4-FFF2-40B4-BE49-F238E27FC236}">
                <a16:creationId xmlns="" xmlns:a16="http://schemas.microsoft.com/office/drawing/2014/main" id="{2F4E0937-65A8-47CB-818B-E2A4960D41E2}"/>
              </a:ext>
            </a:extLst>
          </p:cNvPr>
          <p:cNvSpPr txBox="1"/>
          <p:nvPr/>
        </p:nvSpPr>
        <p:spPr>
          <a:xfrm>
            <a:off x="4778439" y="5800777"/>
            <a:ext cx="642935" cy="307777"/>
          </a:xfrm>
          <a:prstGeom prst="rect">
            <a:avLst/>
          </a:prstGeom>
          <a:noFill/>
        </p:spPr>
        <p:txBody>
          <a:bodyPr wrap="square" rtlCol="0">
            <a:spAutoFit/>
          </a:bodyPr>
          <a:lstStyle/>
          <a:p>
            <a:r>
              <a:rPr lang="en-US" sz="1400" b="1" dirty="0">
                <a:solidFill>
                  <a:srgbClr val="7030A0"/>
                </a:solidFill>
                <a:latin typeface="Times New Roman" charset="0"/>
                <a:ea typeface="Times New Roman" charset="0"/>
                <a:cs typeface="Times New Roman" charset="0"/>
              </a:rPr>
              <a:t>RYU</a:t>
            </a:r>
          </a:p>
        </p:txBody>
      </p:sp>
      <p:pic>
        <p:nvPicPr>
          <p:cNvPr id="131" name="Picture 130">
            <a:extLst>
              <a:ext uri="{FF2B5EF4-FFF2-40B4-BE49-F238E27FC236}">
                <a16:creationId xmlns="" xmlns:a16="http://schemas.microsoft.com/office/drawing/2014/main" id="{E98A90BC-70AC-44D7-B8DB-F9444E0D608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3893835" y="2403859"/>
            <a:ext cx="505342" cy="377277"/>
          </a:xfrm>
          <a:prstGeom prst="rect">
            <a:avLst/>
          </a:prstGeom>
        </p:spPr>
      </p:pic>
      <p:sp>
        <p:nvSpPr>
          <p:cNvPr id="132" name="TextBox 131">
            <a:extLst>
              <a:ext uri="{FF2B5EF4-FFF2-40B4-BE49-F238E27FC236}">
                <a16:creationId xmlns="" xmlns:a16="http://schemas.microsoft.com/office/drawing/2014/main" id="{E423E781-1836-4F1F-9A06-CD7A8D1B54FA}"/>
              </a:ext>
            </a:extLst>
          </p:cNvPr>
          <p:cNvSpPr txBox="1"/>
          <p:nvPr/>
        </p:nvSpPr>
        <p:spPr>
          <a:xfrm>
            <a:off x="3823027" y="2150096"/>
            <a:ext cx="690700" cy="338554"/>
          </a:xfrm>
          <a:prstGeom prst="rect">
            <a:avLst/>
          </a:prstGeom>
          <a:noFill/>
        </p:spPr>
        <p:txBody>
          <a:bodyPr wrap="square" rtlCol="0">
            <a:spAutoFit/>
          </a:bodyPr>
          <a:lstStyle/>
          <a:p>
            <a:r>
              <a:rPr lang="en-US" sz="1600" b="1" dirty="0">
                <a:latin typeface="Times New Roman" panose="02020603050405020304" pitchFamily="18" charset="0"/>
                <a:cs typeface="Times New Roman" panose="02020603050405020304" pitchFamily="18" charset="0"/>
              </a:rPr>
              <a:t>GW2</a:t>
            </a:r>
            <a:endParaRPr lang="th-TH" sz="1600" b="1" dirty="0">
              <a:latin typeface="Times New Roman" panose="02020603050405020304" pitchFamily="18" charset="0"/>
            </a:endParaRPr>
          </a:p>
        </p:txBody>
      </p:sp>
      <p:pic>
        <p:nvPicPr>
          <p:cNvPr id="133" name="Picture 132">
            <a:extLst>
              <a:ext uri="{FF2B5EF4-FFF2-40B4-BE49-F238E27FC236}">
                <a16:creationId xmlns="" xmlns:a16="http://schemas.microsoft.com/office/drawing/2014/main" id="{5804AFE6-9A80-444A-852B-BDFC3897A46D}"/>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8462270" y="2278042"/>
            <a:ext cx="505342" cy="377277"/>
          </a:xfrm>
          <a:prstGeom prst="rect">
            <a:avLst/>
          </a:prstGeom>
        </p:spPr>
      </p:pic>
      <p:sp>
        <p:nvSpPr>
          <p:cNvPr id="134" name="TextBox 133">
            <a:extLst>
              <a:ext uri="{FF2B5EF4-FFF2-40B4-BE49-F238E27FC236}">
                <a16:creationId xmlns="" xmlns:a16="http://schemas.microsoft.com/office/drawing/2014/main" id="{CB55348E-5C47-4182-8294-BE8FD01A5E89}"/>
              </a:ext>
            </a:extLst>
          </p:cNvPr>
          <p:cNvSpPr txBox="1"/>
          <p:nvPr/>
        </p:nvSpPr>
        <p:spPr>
          <a:xfrm>
            <a:off x="8391462" y="2024279"/>
            <a:ext cx="690700" cy="338554"/>
          </a:xfrm>
          <a:prstGeom prst="rect">
            <a:avLst/>
          </a:prstGeom>
          <a:noFill/>
        </p:spPr>
        <p:txBody>
          <a:bodyPr wrap="square" rtlCol="0">
            <a:spAutoFit/>
          </a:bodyPr>
          <a:lstStyle/>
          <a:p>
            <a:r>
              <a:rPr lang="en-US" sz="1600" b="1" dirty="0">
                <a:latin typeface="Times New Roman" panose="02020603050405020304" pitchFamily="18" charset="0"/>
                <a:cs typeface="Times New Roman" panose="02020603050405020304" pitchFamily="18" charset="0"/>
              </a:rPr>
              <a:t>GW2</a:t>
            </a:r>
            <a:endParaRPr lang="th-TH" sz="1600" b="1" dirty="0">
              <a:latin typeface="Times New Roman" panose="02020603050405020304" pitchFamily="18" charset="0"/>
            </a:endParaRPr>
          </a:p>
        </p:txBody>
      </p:sp>
      <p:pic>
        <p:nvPicPr>
          <p:cNvPr id="135" name="Picture 134">
            <a:extLst>
              <a:ext uri="{FF2B5EF4-FFF2-40B4-BE49-F238E27FC236}">
                <a16:creationId xmlns="" xmlns:a16="http://schemas.microsoft.com/office/drawing/2014/main" id="{7D0B3518-C6ED-4DE2-911E-32577AF4E6AD}"/>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3907299" y="4922970"/>
            <a:ext cx="505342" cy="377277"/>
          </a:xfrm>
          <a:prstGeom prst="rect">
            <a:avLst/>
          </a:prstGeom>
        </p:spPr>
      </p:pic>
      <p:sp>
        <p:nvSpPr>
          <p:cNvPr id="136" name="TextBox 135">
            <a:extLst>
              <a:ext uri="{FF2B5EF4-FFF2-40B4-BE49-F238E27FC236}">
                <a16:creationId xmlns="" xmlns:a16="http://schemas.microsoft.com/office/drawing/2014/main" id="{AD5D97FC-F6FB-40A8-9700-A40E68E5C40B}"/>
              </a:ext>
            </a:extLst>
          </p:cNvPr>
          <p:cNvSpPr txBox="1"/>
          <p:nvPr/>
        </p:nvSpPr>
        <p:spPr>
          <a:xfrm>
            <a:off x="3836491" y="4669207"/>
            <a:ext cx="690700" cy="338554"/>
          </a:xfrm>
          <a:prstGeom prst="rect">
            <a:avLst/>
          </a:prstGeom>
          <a:noFill/>
        </p:spPr>
        <p:txBody>
          <a:bodyPr wrap="square" rtlCol="0">
            <a:spAutoFit/>
          </a:bodyPr>
          <a:lstStyle/>
          <a:p>
            <a:r>
              <a:rPr lang="en-US" sz="1600" b="1" dirty="0">
                <a:latin typeface="Times New Roman" panose="02020603050405020304" pitchFamily="18" charset="0"/>
                <a:cs typeface="Times New Roman" panose="02020603050405020304" pitchFamily="18" charset="0"/>
              </a:rPr>
              <a:t>GW2</a:t>
            </a:r>
            <a:endParaRPr lang="th-TH" sz="1600" b="1" dirty="0">
              <a:latin typeface="Times New Roman" panose="02020603050405020304" pitchFamily="18" charset="0"/>
            </a:endParaRPr>
          </a:p>
        </p:txBody>
      </p:sp>
      <p:pic>
        <p:nvPicPr>
          <p:cNvPr id="137" name="Picture 136">
            <a:extLst>
              <a:ext uri="{FF2B5EF4-FFF2-40B4-BE49-F238E27FC236}">
                <a16:creationId xmlns="" xmlns:a16="http://schemas.microsoft.com/office/drawing/2014/main" id="{F580BAD0-E710-44EC-AF74-8B601103DB53}"/>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8393453" y="4710483"/>
            <a:ext cx="505342" cy="377277"/>
          </a:xfrm>
          <a:prstGeom prst="rect">
            <a:avLst/>
          </a:prstGeom>
        </p:spPr>
      </p:pic>
      <p:sp>
        <p:nvSpPr>
          <p:cNvPr id="138" name="TextBox 137">
            <a:extLst>
              <a:ext uri="{FF2B5EF4-FFF2-40B4-BE49-F238E27FC236}">
                <a16:creationId xmlns="" xmlns:a16="http://schemas.microsoft.com/office/drawing/2014/main" id="{24969080-AB90-4877-9C49-953866E844CD}"/>
              </a:ext>
            </a:extLst>
          </p:cNvPr>
          <p:cNvSpPr txBox="1"/>
          <p:nvPr/>
        </p:nvSpPr>
        <p:spPr>
          <a:xfrm>
            <a:off x="8322645" y="4456720"/>
            <a:ext cx="690700" cy="338554"/>
          </a:xfrm>
          <a:prstGeom prst="rect">
            <a:avLst/>
          </a:prstGeom>
          <a:noFill/>
        </p:spPr>
        <p:txBody>
          <a:bodyPr wrap="square" rtlCol="0">
            <a:spAutoFit/>
          </a:bodyPr>
          <a:lstStyle/>
          <a:p>
            <a:r>
              <a:rPr lang="en-US" sz="1600" b="1" dirty="0">
                <a:latin typeface="Times New Roman" panose="02020603050405020304" pitchFamily="18" charset="0"/>
                <a:cs typeface="Times New Roman" panose="02020603050405020304" pitchFamily="18" charset="0"/>
              </a:rPr>
              <a:t>GW2</a:t>
            </a:r>
            <a:endParaRPr lang="th-TH" sz="1600" b="1" dirty="0">
              <a:latin typeface="Times New Roman" panose="02020603050405020304" pitchFamily="18" charset="0"/>
            </a:endParaRPr>
          </a:p>
        </p:txBody>
      </p:sp>
      <p:pic>
        <p:nvPicPr>
          <p:cNvPr id="141" name="Picture 140">
            <a:extLst>
              <a:ext uri="{FF2B5EF4-FFF2-40B4-BE49-F238E27FC236}">
                <a16:creationId xmlns="" xmlns:a16="http://schemas.microsoft.com/office/drawing/2014/main" id="{225A621C-4F93-4821-BD5C-6837414E418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35328" y="2428296"/>
            <a:ext cx="505342" cy="377277"/>
          </a:xfrm>
          <a:prstGeom prst="rect">
            <a:avLst/>
          </a:prstGeom>
        </p:spPr>
      </p:pic>
      <p:sp>
        <p:nvSpPr>
          <p:cNvPr id="142" name="TextBox 141">
            <a:extLst>
              <a:ext uri="{FF2B5EF4-FFF2-40B4-BE49-F238E27FC236}">
                <a16:creationId xmlns="" xmlns:a16="http://schemas.microsoft.com/office/drawing/2014/main" id="{826C5176-4658-40A6-9C2A-68BAB046B55F}"/>
              </a:ext>
            </a:extLst>
          </p:cNvPr>
          <p:cNvSpPr txBox="1"/>
          <p:nvPr/>
        </p:nvSpPr>
        <p:spPr>
          <a:xfrm>
            <a:off x="164520" y="2174533"/>
            <a:ext cx="690700" cy="338554"/>
          </a:xfrm>
          <a:prstGeom prst="rect">
            <a:avLst/>
          </a:prstGeom>
          <a:noFill/>
        </p:spPr>
        <p:txBody>
          <a:bodyPr wrap="square" rtlCol="0">
            <a:spAutoFit/>
          </a:bodyPr>
          <a:lstStyle/>
          <a:p>
            <a:r>
              <a:rPr lang="en-US" sz="1600" b="1" dirty="0">
                <a:latin typeface="Times New Roman" panose="02020603050405020304" pitchFamily="18" charset="0"/>
                <a:cs typeface="Times New Roman" panose="02020603050405020304" pitchFamily="18" charset="0"/>
              </a:rPr>
              <a:t>GW1</a:t>
            </a:r>
            <a:endParaRPr lang="th-TH" sz="1600" b="1" dirty="0">
              <a:latin typeface="Times New Roman" panose="02020603050405020304" pitchFamily="18" charset="0"/>
            </a:endParaRPr>
          </a:p>
        </p:txBody>
      </p:sp>
      <p:pic>
        <p:nvPicPr>
          <p:cNvPr id="143" name="Picture 142">
            <a:extLst>
              <a:ext uri="{FF2B5EF4-FFF2-40B4-BE49-F238E27FC236}">
                <a16:creationId xmlns="" xmlns:a16="http://schemas.microsoft.com/office/drawing/2014/main" id="{8BD847F7-99EF-4715-9120-B104456977E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823016" y="2335812"/>
            <a:ext cx="505342" cy="377277"/>
          </a:xfrm>
          <a:prstGeom prst="rect">
            <a:avLst/>
          </a:prstGeom>
        </p:spPr>
      </p:pic>
      <p:sp>
        <p:nvSpPr>
          <p:cNvPr id="144" name="TextBox 143">
            <a:extLst>
              <a:ext uri="{FF2B5EF4-FFF2-40B4-BE49-F238E27FC236}">
                <a16:creationId xmlns="" xmlns:a16="http://schemas.microsoft.com/office/drawing/2014/main" id="{0D1A1307-7519-4843-8843-CB9C53B4C8BD}"/>
              </a:ext>
            </a:extLst>
          </p:cNvPr>
          <p:cNvSpPr txBox="1"/>
          <p:nvPr/>
        </p:nvSpPr>
        <p:spPr>
          <a:xfrm>
            <a:off x="4752208" y="2082049"/>
            <a:ext cx="690700" cy="338554"/>
          </a:xfrm>
          <a:prstGeom prst="rect">
            <a:avLst/>
          </a:prstGeom>
          <a:noFill/>
        </p:spPr>
        <p:txBody>
          <a:bodyPr wrap="square" rtlCol="0">
            <a:spAutoFit/>
          </a:bodyPr>
          <a:lstStyle/>
          <a:p>
            <a:r>
              <a:rPr lang="en-US" sz="1600" b="1" dirty="0">
                <a:latin typeface="Times New Roman" panose="02020603050405020304" pitchFamily="18" charset="0"/>
                <a:cs typeface="Times New Roman" panose="02020603050405020304" pitchFamily="18" charset="0"/>
              </a:rPr>
              <a:t>GW1</a:t>
            </a:r>
            <a:endParaRPr lang="th-TH" sz="1600" b="1" dirty="0">
              <a:latin typeface="Times New Roman" panose="02020603050405020304" pitchFamily="18" charset="0"/>
            </a:endParaRPr>
          </a:p>
        </p:txBody>
      </p:sp>
      <p:pic>
        <p:nvPicPr>
          <p:cNvPr id="145" name="Picture 144">
            <a:extLst>
              <a:ext uri="{FF2B5EF4-FFF2-40B4-BE49-F238E27FC236}">
                <a16:creationId xmlns="" xmlns:a16="http://schemas.microsoft.com/office/drawing/2014/main" id="{1B97266E-82C7-444E-A081-8E0C162E6D26}"/>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09669" y="4969672"/>
            <a:ext cx="505342" cy="377277"/>
          </a:xfrm>
          <a:prstGeom prst="rect">
            <a:avLst/>
          </a:prstGeom>
        </p:spPr>
      </p:pic>
      <p:sp>
        <p:nvSpPr>
          <p:cNvPr id="146" name="TextBox 145">
            <a:extLst>
              <a:ext uri="{FF2B5EF4-FFF2-40B4-BE49-F238E27FC236}">
                <a16:creationId xmlns="" xmlns:a16="http://schemas.microsoft.com/office/drawing/2014/main" id="{1FEFB1DE-062E-4CA9-8CB8-0B047705A018}"/>
              </a:ext>
            </a:extLst>
          </p:cNvPr>
          <p:cNvSpPr txBox="1"/>
          <p:nvPr/>
        </p:nvSpPr>
        <p:spPr>
          <a:xfrm>
            <a:off x="138861" y="4715909"/>
            <a:ext cx="690700" cy="338554"/>
          </a:xfrm>
          <a:prstGeom prst="rect">
            <a:avLst/>
          </a:prstGeom>
          <a:noFill/>
        </p:spPr>
        <p:txBody>
          <a:bodyPr wrap="square" rtlCol="0">
            <a:spAutoFit/>
          </a:bodyPr>
          <a:lstStyle/>
          <a:p>
            <a:r>
              <a:rPr lang="en-US" sz="1600" b="1" dirty="0">
                <a:latin typeface="Times New Roman" panose="02020603050405020304" pitchFamily="18" charset="0"/>
                <a:cs typeface="Times New Roman" panose="02020603050405020304" pitchFamily="18" charset="0"/>
              </a:rPr>
              <a:t>GW1</a:t>
            </a:r>
            <a:endParaRPr lang="th-TH" sz="1600" b="1" dirty="0">
              <a:latin typeface="Times New Roman" panose="02020603050405020304" pitchFamily="18" charset="0"/>
            </a:endParaRPr>
          </a:p>
        </p:txBody>
      </p:sp>
      <p:pic>
        <p:nvPicPr>
          <p:cNvPr id="147" name="Picture 146">
            <a:extLst>
              <a:ext uri="{FF2B5EF4-FFF2-40B4-BE49-F238E27FC236}">
                <a16:creationId xmlns="" xmlns:a16="http://schemas.microsoft.com/office/drawing/2014/main" id="{26A1D803-63D2-4A39-A7EA-C0D4C53377D2}"/>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797217" y="4915552"/>
            <a:ext cx="505342" cy="377277"/>
          </a:xfrm>
          <a:prstGeom prst="rect">
            <a:avLst/>
          </a:prstGeom>
        </p:spPr>
      </p:pic>
      <p:sp>
        <p:nvSpPr>
          <p:cNvPr id="148" name="TextBox 147">
            <a:extLst>
              <a:ext uri="{FF2B5EF4-FFF2-40B4-BE49-F238E27FC236}">
                <a16:creationId xmlns="" xmlns:a16="http://schemas.microsoft.com/office/drawing/2014/main" id="{CE5CE725-AB8F-4747-8581-42127A177FDA}"/>
              </a:ext>
            </a:extLst>
          </p:cNvPr>
          <p:cNvSpPr txBox="1"/>
          <p:nvPr/>
        </p:nvSpPr>
        <p:spPr>
          <a:xfrm>
            <a:off x="4726409" y="4661789"/>
            <a:ext cx="690700" cy="338554"/>
          </a:xfrm>
          <a:prstGeom prst="rect">
            <a:avLst/>
          </a:prstGeom>
          <a:noFill/>
        </p:spPr>
        <p:txBody>
          <a:bodyPr wrap="square" rtlCol="0">
            <a:spAutoFit/>
          </a:bodyPr>
          <a:lstStyle/>
          <a:p>
            <a:r>
              <a:rPr lang="en-US" sz="1600" b="1" dirty="0">
                <a:latin typeface="Times New Roman" panose="02020603050405020304" pitchFamily="18" charset="0"/>
                <a:cs typeface="Times New Roman" panose="02020603050405020304" pitchFamily="18" charset="0"/>
              </a:rPr>
              <a:t>GW1</a:t>
            </a:r>
            <a:endParaRPr lang="th-TH" sz="1600" b="1" dirty="0">
              <a:latin typeface="Times New Roman" panose="02020603050405020304" pitchFamily="18" charset="0"/>
            </a:endParaRPr>
          </a:p>
        </p:txBody>
      </p:sp>
    </p:spTree>
    <p:extLst>
      <p:ext uri="{BB962C8B-B14F-4D97-AF65-F5344CB8AC3E}">
        <p14:creationId xmlns:p14="http://schemas.microsoft.com/office/powerpoint/2010/main" val="29633595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 xmlns:a16="http://schemas.microsoft.com/office/drawing/2014/main" id="{DEC502BF-3E0C-4E13-B92C-2EE3A5AB271C}"/>
              </a:ext>
            </a:extLst>
          </p:cNvPr>
          <p:cNvSpPr>
            <a:spLocks noGrp="1"/>
          </p:cNvSpPr>
          <p:nvPr>
            <p:ph type="dt" sz="half" idx="10"/>
          </p:nvPr>
        </p:nvSpPr>
        <p:spPr/>
        <p:txBody>
          <a:bodyPr/>
          <a:lstStyle/>
          <a:p>
            <a:fld id="{F433C27C-55A5-46FF-A4D2-B63C53304DF0}" type="datetime1">
              <a:rPr lang="en-US" smtClean="0"/>
              <a:t>12/9/19</a:t>
            </a:fld>
            <a:endParaRPr lang="en-US" dirty="0"/>
          </a:p>
        </p:txBody>
      </p:sp>
      <p:sp>
        <p:nvSpPr>
          <p:cNvPr id="5" name="Slide Number Placeholder 4">
            <a:extLst>
              <a:ext uri="{FF2B5EF4-FFF2-40B4-BE49-F238E27FC236}">
                <a16:creationId xmlns="" xmlns:a16="http://schemas.microsoft.com/office/drawing/2014/main" id="{6E51A4F2-F5FB-4A3E-9D4F-293A7016F5A3}"/>
              </a:ext>
            </a:extLst>
          </p:cNvPr>
          <p:cNvSpPr>
            <a:spLocks noGrp="1"/>
          </p:cNvSpPr>
          <p:nvPr>
            <p:ph type="sldNum" sz="quarter" idx="4"/>
          </p:nvPr>
        </p:nvSpPr>
        <p:spPr/>
        <p:txBody>
          <a:bodyPr/>
          <a:lstStyle/>
          <a:p>
            <a:fld id="{2EF116DB-A468-3740-8B51-68F10C5D2402}" type="slidenum">
              <a:rPr lang="en-US" smtClean="0"/>
              <a:pPr/>
              <a:t>31</a:t>
            </a:fld>
            <a:endParaRPr lang="en-US" dirty="0"/>
          </a:p>
        </p:txBody>
      </p:sp>
      <p:sp>
        <p:nvSpPr>
          <p:cNvPr id="6" name="Rectangle 5">
            <a:extLst>
              <a:ext uri="{FF2B5EF4-FFF2-40B4-BE49-F238E27FC236}">
                <a16:creationId xmlns="" xmlns:a16="http://schemas.microsoft.com/office/drawing/2014/main" id="{EA96FEE4-0A4F-4FAE-9BE0-98448168E5FC}"/>
              </a:ext>
            </a:extLst>
          </p:cNvPr>
          <p:cNvSpPr/>
          <p:nvPr/>
        </p:nvSpPr>
        <p:spPr>
          <a:xfrm>
            <a:off x="226622" y="729831"/>
            <a:ext cx="8460178" cy="707886"/>
          </a:xfrm>
          <a:prstGeom prst="rect">
            <a:avLst/>
          </a:prstGeom>
        </p:spPr>
        <p:txBody>
          <a:bodyPr wrap="square">
            <a:spAutoFit/>
          </a:bodyPr>
          <a:lstStyle/>
          <a:p>
            <a:pPr algn="just"/>
            <a:r>
              <a:rPr lang="en-US" sz="2000" b="1" dirty="0">
                <a:solidFill>
                  <a:srgbClr val="C00000"/>
                </a:solidFill>
                <a:latin typeface="Times New Roman" panose="02020603050405020304" pitchFamily="18" charset="0"/>
                <a:cs typeface="Times New Roman" panose="02020603050405020304" pitchFamily="18" charset="0"/>
              </a:rPr>
              <a:t>Practical Deployment Trial for Integrated SDWMN and Traffic Monitoring Application on </a:t>
            </a:r>
            <a:r>
              <a:rPr lang="en-US" sz="2000" b="1" dirty="0" err="1">
                <a:solidFill>
                  <a:srgbClr val="C00000"/>
                </a:solidFill>
                <a:latin typeface="Times New Roman" panose="02020603050405020304" pitchFamily="18" charset="0"/>
                <a:cs typeface="Times New Roman" panose="02020603050405020304" pitchFamily="18" charset="0"/>
              </a:rPr>
              <a:t>Phaya</a:t>
            </a:r>
            <a:r>
              <a:rPr lang="en-US" sz="2000" b="1" dirty="0">
                <a:solidFill>
                  <a:srgbClr val="C00000"/>
                </a:solidFill>
                <a:latin typeface="Times New Roman" panose="02020603050405020304" pitchFamily="18" charset="0"/>
                <a:cs typeface="Times New Roman" panose="02020603050405020304" pitchFamily="18" charset="0"/>
              </a:rPr>
              <a:t> Thai Road</a:t>
            </a:r>
          </a:p>
        </p:txBody>
      </p:sp>
      <p:pic>
        <p:nvPicPr>
          <p:cNvPr id="2" name="video-1544626977">
            <a:hlinkClick r:id="" action="ppaction://media"/>
            <a:extLst>
              <a:ext uri="{FF2B5EF4-FFF2-40B4-BE49-F238E27FC236}">
                <a16:creationId xmlns="" xmlns:a16="http://schemas.microsoft.com/office/drawing/2014/main" id="{9A69B218-02F3-4F28-AE45-26FECECF7FCD}"/>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760214" y="1528247"/>
            <a:ext cx="7938461" cy="4564615"/>
          </a:xfrm>
          <a:prstGeom prst="rect">
            <a:avLst/>
          </a:prstGeom>
        </p:spPr>
      </p:pic>
    </p:spTree>
    <p:extLst>
      <p:ext uri="{BB962C8B-B14F-4D97-AF65-F5344CB8AC3E}">
        <p14:creationId xmlns:p14="http://schemas.microsoft.com/office/powerpoint/2010/main" val="7410767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28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F433C27C-55A5-46FF-A4D2-B63C53304DF0}" type="datetime1">
              <a:rPr lang="en-US" smtClean="0"/>
              <a:t>12/9/19</a:t>
            </a:fld>
            <a:endParaRPr lang="en-US" dirty="0"/>
          </a:p>
        </p:txBody>
      </p:sp>
      <p:sp>
        <p:nvSpPr>
          <p:cNvPr id="5" name="Slide Number Placeholder 4"/>
          <p:cNvSpPr>
            <a:spLocks noGrp="1"/>
          </p:cNvSpPr>
          <p:nvPr>
            <p:ph type="sldNum" sz="quarter" idx="4"/>
          </p:nvPr>
        </p:nvSpPr>
        <p:spPr/>
        <p:txBody>
          <a:bodyPr/>
          <a:lstStyle/>
          <a:p>
            <a:fld id="{2EF116DB-A468-3740-8B51-68F10C5D2402}" type="slidenum">
              <a:rPr lang="en-US" smtClean="0"/>
              <a:pPr/>
              <a:t>32</a:t>
            </a:fld>
            <a:endParaRPr lang="en-US" dirty="0"/>
          </a:p>
        </p:txBody>
      </p:sp>
      <p:pic>
        <p:nvPicPr>
          <p:cNvPr id="2" name="Picture 1"/>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01885" y="1067373"/>
            <a:ext cx="7932719" cy="5347241"/>
          </a:xfrm>
          <a:prstGeom prst="rect">
            <a:avLst/>
          </a:prstGeom>
        </p:spPr>
      </p:pic>
      <p:cxnSp>
        <p:nvCxnSpPr>
          <p:cNvPr id="6" name="Straight Arrow Connector 5"/>
          <p:cNvCxnSpPr/>
          <p:nvPr/>
        </p:nvCxnSpPr>
        <p:spPr>
          <a:xfrm flipH="1">
            <a:off x="2592730" y="4421534"/>
            <a:ext cx="509286" cy="277792"/>
          </a:xfrm>
          <a:prstGeom prst="straightConnector1">
            <a:avLst/>
          </a:prstGeom>
          <a:ln w="31750">
            <a:solidFill>
              <a:srgbClr val="FF2644"/>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flipH="1" flipV="1">
            <a:off x="2592730" y="5083220"/>
            <a:ext cx="509286" cy="275863"/>
          </a:xfrm>
          <a:prstGeom prst="straightConnector1">
            <a:avLst/>
          </a:prstGeom>
          <a:ln w="31750">
            <a:solidFill>
              <a:srgbClr val="FF2644"/>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flipH="1" flipV="1">
            <a:off x="6345821" y="4433109"/>
            <a:ext cx="461058" cy="266217"/>
          </a:xfrm>
          <a:prstGeom prst="straightConnector1">
            <a:avLst/>
          </a:prstGeom>
          <a:ln w="31750">
            <a:solidFill>
              <a:srgbClr val="FF2644"/>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flipH="1">
            <a:off x="6345821" y="5083220"/>
            <a:ext cx="461058" cy="275863"/>
          </a:xfrm>
          <a:prstGeom prst="straightConnector1">
            <a:avLst/>
          </a:prstGeom>
          <a:ln w="31750">
            <a:solidFill>
              <a:srgbClr val="FF2644"/>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flipH="1" flipV="1">
            <a:off x="1406808" y="4560430"/>
            <a:ext cx="380999" cy="383893"/>
          </a:xfrm>
          <a:prstGeom prst="straightConnector1">
            <a:avLst/>
          </a:prstGeom>
          <a:ln w="31750">
            <a:solidFill>
              <a:srgbClr val="FF2644"/>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flipV="1">
            <a:off x="1395233" y="3680756"/>
            <a:ext cx="11575" cy="428262"/>
          </a:xfrm>
          <a:prstGeom prst="straightConnector1">
            <a:avLst/>
          </a:prstGeom>
          <a:ln w="31750">
            <a:solidFill>
              <a:srgbClr val="FF2644"/>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flipH="1">
            <a:off x="1787808" y="2488562"/>
            <a:ext cx="2519904" cy="597142"/>
          </a:xfrm>
          <a:prstGeom prst="straightConnector1">
            <a:avLst/>
          </a:prstGeom>
          <a:ln w="31750">
            <a:solidFill>
              <a:srgbClr val="FF2644"/>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flipH="1">
            <a:off x="4552912" y="1817361"/>
            <a:ext cx="1" cy="532304"/>
          </a:xfrm>
          <a:prstGeom prst="straightConnector1">
            <a:avLst/>
          </a:prstGeom>
          <a:ln w="31750">
            <a:solidFill>
              <a:srgbClr val="FF2644"/>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flipH="1">
            <a:off x="3653262" y="1569536"/>
            <a:ext cx="654450" cy="0"/>
          </a:xfrm>
          <a:prstGeom prst="straightConnector1">
            <a:avLst/>
          </a:prstGeom>
          <a:ln w="31750">
            <a:solidFill>
              <a:srgbClr val="FF2644"/>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flipH="1">
            <a:off x="8096695" y="3680756"/>
            <a:ext cx="1" cy="532304"/>
          </a:xfrm>
          <a:prstGeom prst="straightConnector1">
            <a:avLst/>
          </a:prstGeom>
          <a:ln w="31750">
            <a:solidFill>
              <a:srgbClr val="FF2644"/>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p:nvPr/>
        </p:nvCxnSpPr>
        <p:spPr>
          <a:xfrm flipH="1">
            <a:off x="7407799" y="4560430"/>
            <a:ext cx="548070" cy="383893"/>
          </a:xfrm>
          <a:prstGeom prst="straightConnector1">
            <a:avLst/>
          </a:prstGeom>
          <a:ln w="31750">
            <a:solidFill>
              <a:srgbClr val="FF2644"/>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35" name="Straight Arrow Connector 34"/>
          <p:cNvCxnSpPr/>
          <p:nvPr/>
        </p:nvCxnSpPr>
        <p:spPr>
          <a:xfrm>
            <a:off x="5405378" y="2488562"/>
            <a:ext cx="2297092" cy="562454"/>
          </a:xfrm>
          <a:prstGeom prst="straightConnector1">
            <a:avLst/>
          </a:prstGeom>
          <a:ln w="31750">
            <a:solidFill>
              <a:srgbClr val="FF2644"/>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p:nvCxnSpPr>
        <p:spPr>
          <a:xfrm flipH="1">
            <a:off x="3560764" y="5240925"/>
            <a:ext cx="1099595" cy="0"/>
          </a:xfrm>
          <a:prstGeom prst="line">
            <a:avLst/>
          </a:prstGeom>
          <a:ln w="34925">
            <a:solidFill>
              <a:srgbClr val="FF2644"/>
            </a:solidFill>
            <a:headEnd type="arrow"/>
          </a:ln>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p:nvCxnSpPr>
        <p:spPr>
          <a:xfrm>
            <a:off x="2754775" y="4861372"/>
            <a:ext cx="805989" cy="379553"/>
          </a:xfrm>
          <a:prstGeom prst="line">
            <a:avLst/>
          </a:prstGeom>
          <a:ln w="34925">
            <a:solidFill>
              <a:srgbClr val="FF2644"/>
            </a:solidFill>
            <a:headEnd type="arrow"/>
          </a:ln>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p:nvCxnSpPr>
        <p:spPr>
          <a:xfrm>
            <a:off x="4849793" y="4560430"/>
            <a:ext cx="917293" cy="0"/>
          </a:xfrm>
          <a:prstGeom prst="line">
            <a:avLst/>
          </a:prstGeom>
          <a:ln w="34925">
            <a:solidFill>
              <a:srgbClr val="FF2644"/>
            </a:solidFill>
            <a:headEnd type="arrow"/>
          </a:ln>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p:nvCxnSpPr>
        <p:spPr>
          <a:xfrm flipH="1" flipV="1">
            <a:off x="5767086" y="4560430"/>
            <a:ext cx="809264" cy="300942"/>
          </a:xfrm>
          <a:prstGeom prst="line">
            <a:avLst/>
          </a:prstGeom>
          <a:ln w="34925">
            <a:solidFill>
              <a:srgbClr val="FF2644"/>
            </a:solidFill>
            <a:headEnd type="arrow"/>
          </a:ln>
        </p:spPr>
        <p:style>
          <a:lnRef idx="2">
            <a:schemeClr val="accent1"/>
          </a:lnRef>
          <a:fillRef idx="0">
            <a:schemeClr val="accent1"/>
          </a:fillRef>
          <a:effectRef idx="1">
            <a:schemeClr val="accent1"/>
          </a:effectRef>
          <a:fontRef idx="minor">
            <a:schemeClr val="tx1"/>
          </a:fontRef>
        </p:style>
      </p:cxnSp>
      <p:cxnSp>
        <p:nvCxnSpPr>
          <p:cNvPr id="55" name="Straight Arrow Connector 54"/>
          <p:cNvCxnSpPr/>
          <p:nvPr/>
        </p:nvCxnSpPr>
        <p:spPr>
          <a:xfrm flipH="1">
            <a:off x="274660" y="1779808"/>
            <a:ext cx="654450" cy="0"/>
          </a:xfrm>
          <a:prstGeom prst="straightConnector1">
            <a:avLst/>
          </a:prstGeom>
          <a:ln w="31750">
            <a:solidFill>
              <a:srgbClr val="FF2644"/>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56" name="TextBox 55"/>
          <p:cNvSpPr txBox="1"/>
          <p:nvPr/>
        </p:nvSpPr>
        <p:spPr>
          <a:xfrm>
            <a:off x="1021225" y="1622956"/>
            <a:ext cx="1486864" cy="338554"/>
          </a:xfrm>
          <a:prstGeom prst="rect">
            <a:avLst/>
          </a:prstGeom>
          <a:noFill/>
        </p:spPr>
        <p:txBody>
          <a:bodyPr wrap="square" rtlCol="0">
            <a:spAutoFit/>
          </a:bodyPr>
          <a:lstStyle/>
          <a:p>
            <a:r>
              <a:rPr lang="en-US" sz="1600" dirty="0" smtClean="0">
                <a:solidFill>
                  <a:srgbClr val="FF0000"/>
                </a:solidFill>
                <a:latin typeface="Arial" charset="0"/>
                <a:ea typeface="Arial" charset="0"/>
                <a:cs typeface="Arial" charset="0"/>
              </a:rPr>
              <a:t>Control Route</a:t>
            </a:r>
          </a:p>
        </p:txBody>
      </p:sp>
      <p:sp>
        <p:nvSpPr>
          <p:cNvPr id="8" name="Rectangle 7"/>
          <p:cNvSpPr/>
          <p:nvPr/>
        </p:nvSpPr>
        <p:spPr>
          <a:xfrm>
            <a:off x="250025" y="764549"/>
            <a:ext cx="8002724" cy="461665"/>
          </a:xfrm>
          <a:prstGeom prst="rect">
            <a:avLst/>
          </a:prstGeom>
        </p:spPr>
        <p:txBody>
          <a:bodyPr wrap="square">
            <a:spAutoFit/>
          </a:bodyPr>
          <a:lstStyle/>
          <a:p>
            <a:pPr algn="just"/>
            <a:r>
              <a:rPr lang="en-US" sz="2400" b="1" dirty="0" smtClean="0">
                <a:solidFill>
                  <a:srgbClr val="0070C0"/>
                </a:solidFill>
                <a:latin typeface="Times New Roman" charset="0"/>
                <a:ea typeface="Times New Roman" charset="0"/>
                <a:cs typeface="Times New Roman" charset="0"/>
              </a:rPr>
              <a:t>Design of updated SDWMN with Virtual Private Network</a:t>
            </a:r>
            <a:endParaRPr lang="en-US" sz="2400" b="1" dirty="0">
              <a:solidFill>
                <a:srgbClr val="0070C0"/>
              </a:solidFill>
              <a:latin typeface="Times New Roman" charset="0"/>
              <a:ea typeface="Times New Roman" charset="0"/>
              <a:cs typeface="Times New Roman" charset="0"/>
            </a:endParaRPr>
          </a:p>
        </p:txBody>
      </p:sp>
      <p:sp>
        <p:nvSpPr>
          <p:cNvPr id="28" name="TextBox 27"/>
          <p:cNvSpPr txBox="1"/>
          <p:nvPr/>
        </p:nvSpPr>
        <p:spPr>
          <a:xfrm>
            <a:off x="3980487" y="5942276"/>
            <a:ext cx="1691108" cy="307777"/>
          </a:xfrm>
          <a:prstGeom prst="rect">
            <a:avLst/>
          </a:prstGeom>
          <a:noFill/>
        </p:spPr>
        <p:txBody>
          <a:bodyPr wrap="square" rtlCol="0">
            <a:spAutoFit/>
          </a:bodyPr>
          <a:lstStyle/>
          <a:p>
            <a:r>
              <a:rPr lang="en-US" sz="1400" b="1" dirty="0" smtClean="0">
                <a:latin typeface="Arial" charset="0"/>
                <a:ea typeface="Arial" charset="0"/>
                <a:cs typeface="Arial" charset="0"/>
              </a:rPr>
              <a:t>Private Network</a:t>
            </a:r>
          </a:p>
        </p:txBody>
      </p:sp>
    </p:spTree>
    <p:extLst>
      <p:ext uri="{BB962C8B-B14F-4D97-AF65-F5344CB8AC3E}">
        <p14:creationId xmlns:p14="http://schemas.microsoft.com/office/powerpoint/2010/main" val="72411079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0903824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97339" y="5948146"/>
            <a:ext cx="6516919" cy="329184"/>
          </a:xfrm>
        </p:spPr>
        <p:txBody>
          <a:bodyPr>
            <a:noAutofit/>
          </a:bodyPr>
          <a:lstStyle/>
          <a:p>
            <a:pPr algn="l"/>
            <a:r>
              <a:rPr lang="en-US" sz="1200" dirty="0">
                <a:latin typeface="Times New Roman" charset="0"/>
                <a:ea typeface="Times New Roman" charset="0"/>
                <a:cs typeface="Times New Roman" charset="0"/>
                <a:hlinkClick r:id="rId2"/>
              </a:rPr>
              <a:t>https://blogs.cisco.com/ciscoit/sdn-101-what-it-is-why-it-matters-and-how-to-do-it</a:t>
            </a:r>
            <a:r>
              <a:rPr lang="en-US" sz="1200" dirty="0">
                <a:latin typeface="Times New Roman" charset="0"/>
                <a:ea typeface="Times New Roman" charset="0"/>
                <a:cs typeface="Times New Roman" charset="0"/>
              </a:rPr>
              <a:t> [ </a:t>
            </a:r>
            <a:r>
              <a:rPr lang="en-US" sz="1200" dirty="0" smtClean="0">
                <a:latin typeface="Times New Roman" charset="0"/>
                <a:ea typeface="Times New Roman" charset="0"/>
                <a:cs typeface="Times New Roman" charset="0"/>
              </a:rPr>
              <a:t>December </a:t>
            </a:r>
            <a:r>
              <a:rPr lang="en-US" sz="1200" dirty="0">
                <a:latin typeface="Times New Roman" charset="0"/>
                <a:ea typeface="Times New Roman" charset="0"/>
                <a:cs typeface="Times New Roman" charset="0"/>
              </a:rPr>
              <a:t>, </a:t>
            </a:r>
            <a:r>
              <a:rPr lang="en-US" sz="1200" dirty="0" smtClean="0">
                <a:latin typeface="Times New Roman" charset="0"/>
                <a:ea typeface="Times New Roman" charset="0"/>
                <a:cs typeface="Times New Roman" charset="0"/>
              </a:rPr>
              <a:t>2019]</a:t>
            </a:r>
            <a:endParaRPr lang="en-US" sz="1200" dirty="0">
              <a:latin typeface="Times New Roman" charset="0"/>
              <a:ea typeface="Times New Roman" charset="0"/>
              <a:cs typeface="Times New Roman" charset="0"/>
            </a:endParaRPr>
          </a:p>
        </p:txBody>
      </p:sp>
      <p:sp>
        <p:nvSpPr>
          <p:cNvPr id="4" name="Date Placeholder 3"/>
          <p:cNvSpPr>
            <a:spLocks noGrp="1"/>
          </p:cNvSpPr>
          <p:nvPr>
            <p:ph type="dt" sz="half" idx="10"/>
          </p:nvPr>
        </p:nvSpPr>
        <p:spPr/>
        <p:txBody>
          <a:bodyPr/>
          <a:lstStyle/>
          <a:p>
            <a:fld id="{F433C27C-55A5-46FF-A4D2-B63C53304DF0}" type="datetime1">
              <a:rPr lang="en-US" smtClean="0"/>
              <a:t>12/9/19</a:t>
            </a:fld>
            <a:endParaRPr lang="en-US" dirty="0"/>
          </a:p>
        </p:txBody>
      </p:sp>
      <p:sp>
        <p:nvSpPr>
          <p:cNvPr id="5" name="Slide Number Placeholder 4"/>
          <p:cNvSpPr>
            <a:spLocks noGrp="1"/>
          </p:cNvSpPr>
          <p:nvPr>
            <p:ph type="sldNum" sz="quarter" idx="4"/>
          </p:nvPr>
        </p:nvSpPr>
        <p:spPr/>
        <p:txBody>
          <a:bodyPr/>
          <a:lstStyle/>
          <a:p>
            <a:fld id="{2EF116DB-A468-3740-8B51-68F10C5D2402}" type="slidenum">
              <a:rPr lang="en-US" smtClean="0"/>
              <a:pPr/>
              <a:t>4</a:t>
            </a:fld>
            <a:endParaRPr lang="en-US" dirty="0"/>
          </a:p>
        </p:txBody>
      </p:sp>
      <p:pic>
        <p:nvPicPr>
          <p:cNvPr id="7" name="Picture 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97339" y="1189845"/>
            <a:ext cx="8123928" cy="4758301"/>
          </a:xfrm>
          <a:prstGeom prst="rect">
            <a:avLst/>
          </a:prstGeom>
        </p:spPr>
      </p:pic>
      <p:sp>
        <p:nvSpPr>
          <p:cNvPr id="9" name="Title 1">
            <a:extLst>
              <a:ext uri="{FF2B5EF4-FFF2-40B4-BE49-F238E27FC236}">
                <a16:creationId xmlns="" xmlns:a16="http://schemas.microsoft.com/office/drawing/2014/main" id="{4A83AC88-5250-4A46-9C85-E1B7032A36D0}"/>
              </a:ext>
            </a:extLst>
          </p:cNvPr>
          <p:cNvSpPr txBox="1">
            <a:spLocks/>
          </p:cNvSpPr>
          <p:nvPr/>
        </p:nvSpPr>
        <p:spPr>
          <a:xfrm>
            <a:off x="344314" y="712172"/>
            <a:ext cx="5398117" cy="477673"/>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5400" kern="1200">
                <a:solidFill>
                  <a:schemeClr val="tx1"/>
                </a:solidFill>
                <a:latin typeface="+mj-lt"/>
                <a:ea typeface="+mj-ea"/>
                <a:cs typeface="+mj-cs"/>
              </a:defRPr>
            </a:lvl1pPr>
          </a:lstStyle>
          <a:p>
            <a:pPr algn="just"/>
            <a:r>
              <a:rPr lang="en-US" sz="2400" b="1" dirty="0">
                <a:solidFill>
                  <a:srgbClr val="C00000"/>
                </a:solidFill>
                <a:latin typeface="Times New Roman" panose="02020603050405020304" pitchFamily="18" charset="0"/>
                <a:cs typeface="Times New Roman" panose="02020603050405020304" pitchFamily="18" charset="0"/>
              </a:rPr>
              <a:t>Traditional Network Vs SDN Network</a:t>
            </a:r>
          </a:p>
        </p:txBody>
      </p:sp>
      <p:sp>
        <p:nvSpPr>
          <p:cNvPr id="8" name="Title 1">
            <a:extLst>
              <a:ext uri="{FF2B5EF4-FFF2-40B4-BE49-F238E27FC236}">
                <a16:creationId xmlns="" xmlns:a16="http://schemas.microsoft.com/office/drawing/2014/main" id="{7D668965-AECE-E14C-98CD-B27D58B16D20}"/>
              </a:ext>
            </a:extLst>
          </p:cNvPr>
          <p:cNvSpPr txBox="1">
            <a:spLocks/>
          </p:cNvSpPr>
          <p:nvPr/>
        </p:nvSpPr>
        <p:spPr>
          <a:xfrm>
            <a:off x="2346868" y="94886"/>
            <a:ext cx="4856443" cy="537339"/>
          </a:xfrm>
          <a:prstGeom prst="rect">
            <a:avLst/>
          </a:prstGeom>
        </p:spPr>
        <p:txBody>
          <a:bodyPr vert="horz" lIns="91440" tIns="45720" rIns="91440" bIns="45720" rtlCol="0" anchor="b">
            <a:noAutofit/>
          </a:bodyPr>
          <a:lstStyle>
            <a:lvl1pPr algn="ctr" defTabSz="457200" rtl="0" eaLnBrk="1" latinLnBrk="0" hangingPunct="1">
              <a:spcBef>
                <a:spcPct val="0"/>
              </a:spcBef>
              <a:buNone/>
              <a:defRPr sz="5400" kern="1200">
                <a:solidFill>
                  <a:schemeClr val="tx1"/>
                </a:solidFill>
                <a:latin typeface="+mj-lt"/>
                <a:ea typeface="+mj-ea"/>
                <a:cs typeface="+mj-cs"/>
              </a:defRPr>
            </a:lvl1pPr>
          </a:lstStyle>
          <a:p>
            <a:r>
              <a:rPr lang="en-US" sz="2800" b="1" dirty="0" smtClean="0">
                <a:solidFill>
                  <a:srgbClr val="0070C0"/>
                </a:solidFill>
                <a:latin typeface="Times New Roman" panose="02020603050405020304" pitchFamily="18" charset="0"/>
                <a:cs typeface="Times New Roman" panose="02020603050405020304" pitchFamily="18" charset="0"/>
              </a:rPr>
              <a:t>Background</a:t>
            </a:r>
            <a:endParaRPr lang="en-US" sz="2800" b="1" dirty="0">
              <a:solidFill>
                <a:srgbClr val="0070C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8357102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 xmlns:a16="http://schemas.microsoft.com/office/drawing/2014/main" id="{B17503DE-2657-1A4F-8CD4-CE6AADC9F276}"/>
              </a:ext>
            </a:extLst>
          </p:cNvPr>
          <p:cNvSpPr>
            <a:spLocks noGrp="1"/>
          </p:cNvSpPr>
          <p:nvPr>
            <p:ph type="dt" sz="half" idx="10"/>
          </p:nvPr>
        </p:nvSpPr>
        <p:spPr/>
        <p:txBody>
          <a:bodyPr/>
          <a:lstStyle/>
          <a:p>
            <a:fld id="{F433C27C-55A5-46FF-A4D2-B63C53304DF0}" type="datetime1">
              <a:rPr lang="en-US" smtClean="0"/>
              <a:t>12/9/19</a:t>
            </a:fld>
            <a:endParaRPr lang="en-US" dirty="0"/>
          </a:p>
        </p:txBody>
      </p:sp>
      <p:sp>
        <p:nvSpPr>
          <p:cNvPr id="5" name="Slide Number Placeholder 4">
            <a:extLst>
              <a:ext uri="{FF2B5EF4-FFF2-40B4-BE49-F238E27FC236}">
                <a16:creationId xmlns="" xmlns:a16="http://schemas.microsoft.com/office/drawing/2014/main" id="{1E7276C3-E3C1-B04E-ABA2-7F6E103689B0}"/>
              </a:ext>
            </a:extLst>
          </p:cNvPr>
          <p:cNvSpPr>
            <a:spLocks noGrp="1"/>
          </p:cNvSpPr>
          <p:nvPr>
            <p:ph type="sldNum" sz="quarter" idx="4"/>
          </p:nvPr>
        </p:nvSpPr>
        <p:spPr/>
        <p:txBody>
          <a:bodyPr/>
          <a:lstStyle/>
          <a:p>
            <a:fld id="{2EF116DB-A468-3740-8B51-68F10C5D2402}" type="slidenum">
              <a:rPr lang="en-US" smtClean="0"/>
              <a:pPr/>
              <a:t>5</a:t>
            </a:fld>
            <a:endParaRPr lang="en-US" dirty="0"/>
          </a:p>
        </p:txBody>
      </p:sp>
      <p:sp>
        <p:nvSpPr>
          <p:cNvPr id="10" name="Title 1">
            <a:extLst>
              <a:ext uri="{FF2B5EF4-FFF2-40B4-BE49-F238E27FC236}">
                <a16:creationId xmlns="" xmlns:a16="http://schemas.microsoft.com/office/drawing/2014/main" id="{E94D6A39-0BA2-D948-9447-FC63346779CB}"/>
              </a:ext>
            </a:extLst>
          </p:cNvPr>
          <p:cNvSpPr txBox="1">
            <a:spLocks/>
          </p:cNvSpPr>
          <p:nvPr/>
        </p:nvSpPr>
        <p:spPr>
          <a:xfrm>
            <a:off x="370415" y="603994"/>
            <a:ext cx="4480985" cy="526929"/>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5400" kern="1200">
                <a:solidFill>
                  <a:schemeClr val="tx1"/>
                </a:solidFill>
                <a:latin typeface="+mj-lt"/>
                <a:ea typeface="+mj-ea"/>
                <a:cs typeface="+mj-cs"/>
              </a:defRPr>
            </a:lvl1pPr>
          </a:lstStyle>
          <a:p>
            <a:pPr algn="just"/>
            <a:r>
              <a:rPr lang="en-US" sz="2400" b="1" dirty="0">
                <a:solidFill>
                  <a:srgbClr val="C00000"/>
                </a:solidFill>
                <a:latin typeface="Times New Roman" panose="02020603050405020304" pitchFamily="18" charset="0"/>
                <a:cs typeface="Times New Roman" panose="02020603050405020304" pitchFamily="18" charset="0"/>
              </a:rPr>
              <a:t>Wireless Mesh Network (WMN)  </a:t>
            </a:r>
          </a:p>
        </p:txBody>
      </p:sp>
      <p:pic>
        <p:nvPicPr>
          <p:cNvPr id="11" name="Picture 10"/>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866165" y="1175109"/>
            <a:ext cx="6777019" cy="4508207"/>
          </a:xfrm>
          <a:prstGeom prst="rect">
            <a:avLst/>
          </a:prstGeom>
        </p:spPr>
      </p:pic>
      <p:sp>
        <p:nvSpPr>
          <p:cNvPr id="12" name="Rectangle 11"/>
          <p:cNvSpPr/>
          <p:nvPr/>
        </p:nvSpPr>
        <p:spPr>
          <a:xfrm>
            <a:off x="53019" y="2522085"/>
            <a:ext cx="2743200" cy="2862322"/>
          </a:xfrm>
          <a:prstGeom prst="rect">
            <a:avLst/>
          </a:prstGeom>
        </p:spPr>
        <p:txBody>
          <a:bodyPr wrap="square">
            <a:spAutoFit/>
          </a:bodyPr>
          <a:lstStyle/>
          <a:p>
            <a:pPr marL="457200" indent="-457200">
              <a:lnSpc>
                <a:spcPct val="150000"/>
              </a:lnSpc>
              <a:buFont typeface="Arial" charset="0"/>
              <a:buChar char="•"/>
            </a:pPr>
            <a:r>
              <a:rPr lang="en-US" sz="2000" b="1" dirty="0">
                <a:solidFill>
                  <a:srgbClr val="FF0000"/>
                </a:solidFill>
                <a:latin typeface="Times New Roman" charset="0"/>
                <a:ea typeface="Times New Roman" charset="0"/>
                <a:cs typeface="Times New Roman" charset="0"/>
              </a:rPr>
              <a:t>Distributed</a:t>
            </a:r>
          </a:p>
          <a:p>
            <a:pPr marL="457200" indent="-457200">
              <a:lnSpc>
                <a:spcPct val="150000"/>
              </a:lnSpc>
              <a:buFont typeface="Arial" charset="0"/>
              <a:buChar char="•"/>
            </a:pPr>
            <a:r>
              <a:rPr lang="en-US" sz="2000" b="1" dirty="0">
                <a:solidFill>
                  <a:srgbClr val="FF0000"/>
                </a:solidFill>
                <a:latin typeface="Times New Roman" charset="0"/>
                <a:ea typeface="Times New Roman" charset="0"/>
                <a:cs typeface="Times New Roman" charset="0"/>
              </a:rPr>
              <a:t>No centralized point</a:t>
            </a:r>
          </a:p>
          <a:p>
            <a:pPr marL="457200" indent="-457200">
              <a:lnSpc>
                <a:spcPct val="150000"/>
              </a:lnSpc>
              <a:buFont typeface="Arial" charset="0"/>
              <a:buChar char="•"/>
            </a:pPr>
            <a:r>
              <a:rPr lang="en-US" sz="2000" b="1" dirty="0">
                <a:solidFill>
                  <a:srgbClr val="FF0000"/>
                </a:solidFill>
                <a:latin typeface="Times New Roman" charset="0"/>
                <a:ea typeface="Times New Roman" charset="0"/>
                <a:cs typeface="Times New Roman" charset="0"/>
              </a:rPr>
              <a:t>Difficult to be managed and modified</a:t>
            </a:r>
          </a:p>
        </p:txBody>
      </p:sp>
      <p:sp>
        <p:nvSpPr>
          <p:cNvPr id="2" name="Rectangle 1"/>
          <p:cNvSpPr/>
          <p:nvPr/>
        </p:nvSpPr>
        <p:spPr>
          <a:xfrm>
            <a:off x="370414" y="5727502"/>
            <a:ext cx="8272769" cy="461665"/>
          </a:xfrm>
          <a:prstGeom prst="rect">
            <a:avLst/>
          </a:prstGeom>
        </p:spPr>
        <p:txBody>
          <a:bodyPr wrap="square">
            <a:spAutoFit/>
          </a:bodyPr>
          <a:lstStyle/>
          <a:p>
            <a:r>
              <a:rPr lang="en-US" sz="1200" dirty="0" smtClean="0">
                <a:solidFill>
                  <a:srgbClr val="000000"/>
                </a:solidFill>
                <a:latin typeface="Times New Roman" charset="0"/>
                <a:ea typeface="Times New Roman" charset="0"/>
                <a:cs typeface="Times New Roman" charset="0"/>
              </a:rPr>
              <a:t>M</a:t>
            </a:r>
            <a:r>
              <a:rPr lang="en-US" sz="1200" dirty="0">
                <a:solidFill>
                  <a:srgbClr val="000000"/>
                </a:solidFill>
                <a:latin typeface="Times New Roman" charset="0"/>
                <a:ea typeface="Times New Roman" charset="0"/>
                <a:cs typeface="Times New Roman" charset="0"/>
              </a:rPr>
              <a:t>. </a:t>
            </a:r>
            <a:r>
              <a:rPr lang="en-US" sz="1200" dirty="0" err="1">
                <a:solidFill>
                  <a:srgbClr val="000000"/>
                </a:solidFill>
                <a:latin typeface="Times New Roman" charset="0"/>
                <a:ea typeface="Times New Roman" charset="0"/>
                <a:cs typeface="Times New Roman" charset="0"/>
              </a:rPr>
              <a:t>Seyedzadegan</a:t>
            </a:r>
            <a:r>
              <a:rPr lang="en-US" sz="1200" dirty="0">
                <a:solidFill>
                  <a:srgbClr val="000000"/>
                </a:solidFill>
                <a:latin typeface="Times New Roman" charset="0"/>
                <a:ea typeface="Times New Roman" charset="0"/>
                <a:cs typeface="Times New Roman" charset="0"/>
              </a:rPr>
              <a:t>, M. Othman, B. M. Ali and S. </a:t>
            </a:r>
            <a:r>
              <a:rPr lang="en-US" sz="1200" dirty="0" err="1">
                <a:solidFill>
                  <a:srgbClr val="000000"/>
                </a:solidFill>
                <a:latin typeface="Times New Roman" charset="0"/>
                <a:ea typeface="Times New Roman" charset="0"/>
                <a:cs typeface="Times New Roman" charset="0"/>
              </a:rPr>
              <a:t>Subramaniam</a:t>
            </a:r>
            <a:r>
              <a:rPr lang="en-US" sz="1200" dirty="0">
                <a:solidFill>
                  <a:srgbClr val="000000"/>
                </a:solidFill>
                <a:latin typeface="Times New Roman" charset="0"/>
                <a:ea typeface="Times New Roman" charset="0"/>
                <a:cs typeface="Times New Roman" charset="0"/>
              </a:rPr>
              <a:t>, ``Wireless mesh networks: WMN overview, WMN architecture.,'' International Conference on Communication Engineering and Networks IPCSIT, Vol. 19, pp. 12-18, 2011.</a:t>
            </a:r>
            <a:endParaRPr lang="en-US" sz="1200" dirty="0">
              <a:solidFill>
                <a:srgbClr val="000000"/>
              </a:solidFill>
              <a:effectLst/>
              <a:latin typeface="Times New Roman" charset="0"/>
              <a:ea typeface="Times New Roman" charset="0"/>
              <a:cs typeface="Times New Roman" charset="0"/>
            </a:endParaRPr>
          </a:p>
        </p:txBody>
      </p:sp>
    </p:spTree>
    <p:extLst>
      <p:ext uri="{BB962C8B-B14F-4D97-AF65-F5344CB8AC3E}">
        <p14:creationId xmlns:p14="http://schemas.microsoft.com/office/powerpoint/2010/main" val="1038822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blinds(horizontal)">
                                      <p:cBhvr>
                                        <p:cTn id="7" dur="500"/>
                                        <p:tgtEl>
                                          <p:spTgt spid="1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2">
                                            <p:txEl>
                                              <p:pRg st="1" end="1"/>
                                            </p:txEl>
                                          </p:spTgt>
                                        </p:tgtEl>
                                        <p:attrNameLst>
                                          <p:attrName>style.visibility</p:attrName>
                                        </p:attrNameLst>
                                      </p:cBhvr>
                                      <p:to>
                                        <p:strVal val="visible"/>
                                      </p:to>
                                    </p:set>
                                    <p:animEffect transition="in" filter="blinds(horizontal)">
                                      <p:cBhvr>
                                        <p:cTn id="12" dur="500"/>
                                        <p:tgtEl>
                                          <p:spTgt spid="1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2">
                                            <p:txEl>
                                              <p:pRg st="2" end="2"/>
                                            </p:txEl>
                                          </p:spTgt>
                                        </p:tgtEl>
                                        <p:attrNameLst>
                                          <p:attrName>style.visibility</p:attrName>
                                        </p:attrNameLst>
                                      </p:cBhvr>
                                      <p:to>
                                        <p:strVal val="visible"/>
                                      </p:to>
                                    </p:set>
                                    <p:animEffect transition="in" filter="blinds(horizontal)">
                                      <p:cBhvr>
                                        <p:cTn id="17" dur="500"/>
                                        <p:tgtEl>
                                          <p:spTgt spid="1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 xmlns:a16="http://schemas.microsoft.com/office/drawing/2014/main" id="{E761FFB1-9D43-C24E-8E92-D8058D498800}"/>
              </a:ext>
            </a:extLst>
          </p:cNvPr>
          <p:cNvSpPr>
            <a:spLocks noGrp="1"/>
          </p:cNvSpPr>
          <p:nvPr>
            <p:ph type="dt" sz="half" idx="10"/>
          </p:nvPr>
        </p:nvSpPr>
        <p:spPr/>
        <p:txBody>
          <a:bodyPr/>
          <a:lstStyle/>
          <a:p>
            <a:fld id="{F433C27C-55A5-46FF-A4D2-B63C53304DF0}" type="datetime1">
              <a:rPr lang="en-US" smtClean="0"/>
              <a:t>12/9/19</a:t>
            </a:fld>
            <a:endParaRPr lang="en-US" dirty="0"/>
          </a:p>
        </p:txBody>
      </p:sp>
      <p:sp>
        <p:nvSpPr>
          <p:cNvPr id="5" name="Slide Number Placeholder 4">
            <a:extLst>
              <a:ext uri="{FF2B5EF4-FFF2-40B4-BE49-F238E27FC236}">
                <a16:creationId xmlns="" xmlns:a16="http://schemas.microsoft.com/office/drawing/2014/main" id="{39194F2B-F567-6A4E-8DAE-7483A1F01DE6}"/>
              </a:ext>
            </a:extLst>
          </p:cNvPr>
          <p:cNvSpPr>
            <a:spLocks noGrp="1"/>
          </p:cNvSpPr>
          <p:nvPr>
            <p:ph type="sldNum" sz="quarter" idx="4"/>
          </p:nvPr>
        </p:nvSpPr>
        <p:spPr/>
        <p:txBody>
          <a:bodyPr/>
          <a:lstStyle/>
          <a:p>
            <a:fld id="{2EF116DB-A468-3740-8B51-68F10C5D2402}" type="slidenum">
              <a:rPr lang="en-US" smtClean="0"/>
              <a:pPr/>
              <a:t>6</a:t>
            </a:fld>
            <a:endParaRPr lang="en-US" dirty="0"/>
          </a:p>
        </p:txBody>
      </p:sp>
      <p:sp>
        <p:nvSpPr>
          <p:cNvPr id="10" name="Title 1">
            <a:extLst>
              <a:ext uri="{FF2B5EF4-FFF2-40B4-BE49-F238E27FC236}">
                <a16:creationId xmlns="" xmlns:a16="http://schemas.microsoft.com/office/drawing/2014/main" id="{4A83AC88-5250-4A46-9C85-E1B7032A36D0}"/>
              </a:ext>
            </a:extLst>
          </p:cNvPr>
          <p:cNvSpPr txBox="1">
            <a:spLocks/>
          </p:cNvSpPr>
          <p:nvPr/>
        </p:nvSpPr>
        <p:spPr>
          <a:xfrm>
            <a:off x="344314" y="732385"/>
            <a:ext cx="5075721" cy="526929"/>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5400" kern="1200">
                <a:solidFill>
                  <a:schemeClr val="tx1"/>
                </a:solidFill>
                <a:latin typeface="+mj-lt"/>
                <a:ea typeface="+mj-ea"/>
                <a:cs typeface="+mj-cs"/>
              </a:defRPr>
            </a:lvl1pPr>
          </a:lstStyle>
          <a:p>
            <a:pPr algn="just"/>
            <a:r>
              <a:rPr lang="en-US" sz="2400" b="1" dirty="0">
                <a:solidFill>
                  <a:srgbClr val="C00000"/>
                </a:solidFill>
                <a:latin typeface="Times New Roman" panose="02020603050405020304" pitchFamily="18" charset="0"/>
                <a:cs typeface="Times New Roman" panose="02020603050405020304" pitchFamily="18" charset="0"/>
              </a:rPr>
              <a:t>Software Defined Networking (SDN)</a:t>
            </a:r>
          </a:p>
        </p:txBody>
      </p:sp>
      <p:sp>
        <p:nvSpPr>
          <p:cNvPr id="6" name="Rounded Rectangle 5"/>
          <p:cNvSpPr/>
          <p:nvPr/>
        </p:nvSpPr>
        <p:spPr>
          <a:xfrm>
            <a:off x="2362200" y="1446691"/>
            <a:ext cx="4940300" cy="952500"/>
          </a:xfrm>
          <a:prstGeom prst="roundRect">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ounded Rectangle 14"/>
          <p:cNvSpPr/>
          <p:nvPr/>
        </p:nvSpPr>
        <p:spPr>
          <a:xfrm>
            <a:off x="2362200" y="3091820"/>
            <a:ext cx="4940300" cy="952500"/>
          </a:xfrm>
          <a:prstGeom prst="roundRect">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ounded Rectangle 21"/>
          <p:cNvSpPr/>
          <p:nvPr/>
        </p:nvSpPr>
        <p:spPr>
          <a:xfrm>
            <a:off x="2377296" y="4737598"/>
            <a:ext cx="4951385" cy="952500"/>
          </a:xfrm>
          <a:prstGeom prst="roundRect">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4121799" y="1676400"/>
            <a:ext cx="1447800" cy="578268"/>
          </a:xfrm>
          <a:prstGeom prst="ellipse">
            <a:avLst/>
          </a:prstGeom>
          <a:solidFill>
            <a:srgbClr val="00206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rgbClr val="FFFF00"/>
                </a:solidFill>
              </a:rPr>
              <a:t>SDN Application</a:t>
            </a:r>
          </a:p>
        </p:txBody>
      </p:sp>
      <p:sp>
        <p:nvSpPr>
          <p:cNvPr id="8" name="TextBox 7"/>
          <p:cNvSpPr txBox="1"/>
          <p:nvPr/>
        </p:nvSpPr>
        <p:spPr>
          <a:xfrm>
            <a:off x="2333355" y="1381834"/>
            <a:ext cx="2526334" cy="400110"/>
          </a:xfrm>
          <a:prstGeom prst="rect">
            <a:avLst/>
          </a:prstGeom>
          <a:noFill/>
        </p:spPr>
        <p:txBody>
          <a:bodyPr wrap="square" rtlCol="0">
            <a:spAutoFit/>
          </a:bodyPr>
          <a:lstStyle/>
          <a:p>
            <a:r>
              <a:rPr lang="en-US" sz="2000" b="1" i="1" dirty="0">
                <a:solidFill>
                  <a:srgbClr val="C00000"/>
                </a:solidFill>
                <a:latin typeface="Times New Roman" charset="0"/>
                <a:ea typeface="Times New Roman" charset="0"/>
                <a:cs typeface="Times New Roman" charset="0"/>
              </a:rPr>
              <a:t>Application Plane</a:t>
            </a:r>
          </a:p>
        </p:txBody>
      </p:sp>
      <p:sp>
        <p:nvSpPr>
          <p:cNvPr id="24" name="Oval 23"/>
          <p:cNvSpPr/>
          <p:nvPr/>
        </p:nvSpPr>
        <p:spPr>
          <a:xfrm>
            <a:off x="5763112" y="1676400"/>
            <a:ext cx="1447800" cy="578268"/>
          </a:xfrm>
          <a:prstGeom prst="ellipse">
            <a:avLst/>
          </a:prstGeom>
          <a:solidFill>
            <a:srgbClr val="00206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rgbClr val="FFFF00"/>
                </a:solidFill>
              </a:rPr>
              <a:t>SDN Application</a:t>
            </a:r>
          </a:p>
        </p:txBody>
      </p:sp>
      <p:sp>
        <p:nvSpPr>
          <p:cNvPr id="25" name="TextBox 24"/>
          <p:cNvSpPr txBox="1"/>
          <p:nvPr/>
        </p:nvSpPr>
        <p:spPr>
          <a:xfrm>
            <a:off x="2333355" y="3044341"/>
            <a:ext cx="2526334" cy="400110"/>
          </a:xfrm>
          <a:prstGeom prst="rect">
            <a:avLst/>
          </a:prstGeom>
          <a:noFill/>
        </p:spPr>
        <p:txBody>
          <a:bodyPr wrap="square" rtlCol="0">
            <a:spAutoFit/>
          </a:bodyPr>
          <a:lstStyle/>
          <a:p>
            <a:r>
              <a:rPr lang="en-US" sz="2000" b="1" i="1" dirty="0">
                <a:solidFill>
                  <a:srgbClr val="C00000"/>
                </a:solidFill>
                <a:latin typeface="Times New Roman" charset="0"/>
                <a:ea typeface="Times New Roman" charset="0"/>
                <a:cs typeface="Times New Roman" charset="0"/>
              </a:rPr>
              <a:t>Control Plane</a:t>
            </a:r>
          </a:p>
        </p:txBody>
      </p:sp>
      <p:sp>
        <p:nvSpPr>
          <p:cNvPr id="26" name="TextBox 25"/>
          <p:cNvSpPr txBox="1"/>
          <p:nvPr/>
        </p:nvSpPr>
        <p:spPr>
          <a:xfrm>
            <a:off x="2409397" y="4737598"/>
            <a:ext cx="1566835" cy="400110"/>
          </a:xfrm>
          <a:prstGeom prst="rect">
            <a:avLst/>
          </a:prstGeom>
          <a:noFill/>
        </p:spPr>
        <p:txBody>
          <a:bodyPr wrap="square" rtlCol="0">
            <a:spAutoFit/>
          </a:bodyPr>
          <a:lstStyle/>
          <a:p>
            <a:r>
              <a:rPr lang="en-US" sz="2000" b="1" i="1">
                <a:solidFill>
                  <a:srgbClr val="C00000"/>
                </a:solidFill>
                <a:latin typeface="Times New Roman" charset="0"/>
                <a:ea typeface="Times New Roman" charset="0"/>
                <a:cs typeface="Times New Roman" charset="0"/>
              </a:rPr>
              <a:t>Data Plane</a:t>
            </a:r>
            <a:endParaRPr lang="en-US" sz="2000" b="1" i="1" dirty="0">
              <a:solidFill>
                <a:srgbClr val="C00000"/>
              </a:solidFill>
              <a:latin typeface="Times New Roman" charset="0"/>
              <a:ea typeface="Times New Roman" charset="0"/>
              <a:cs typeface="Times New Roman" charset="0"/>
            </a:endParaRPr>
          </a:p>
        </p:txBody>
      </p:sp>
      <p:sp>
        <p:nvSpPr>
          <p:cNvPr id="11" name="TextBox 10"/>
          <p:cNvSpPr txBox="1"/>
          <p:nvPr/>
        </p:nvSpPr>
        <p:spPr>
          <a:xfrm>
            <a:off x="3849560" y="3329424"/>
            <a:ext cx="2296948" cy="461665"/>
          </a:xfrm>
          <a:prstGeom prst="rect">
            <a:avLst/>
          </a:prstGeom>
          <a:noFill/>
        </p:spPr>
        <p:txBody>
          <a:bodyPr wrap="square" rtlCol="0">
            <a:spAutoFit/>
          </a:bodyPr>
          <a:lstStyle/>
          <a:p>
            <a:r>
              <a:rPr lang="en-US" sz="2400" b="1" dirty="0">
                <a:solidFill>
                  <a:srgbClr val="0070C0"/>
                </a:solidFill>
                <a:latin typeface="Times New Roman" charset="0"/>
                <a:ea typeface="Times New Roman" charset="0"/>
                <a:cs typeface="Times New Roman" charset="0"/>
              </a:rPr>
              <a:t>SDN Controller</a:t>
            </a:r>
          </a:p>
        </p:txBody>
      </p:sp>
      <p:sp>
        <p:nvSpPr>
          <p:cNvPr id="30" name="Up-Down Arrow 29"/>
          <p:cNvSpPr/>
          <p:nvPr/>
        </p:nvSpPr>
        <p:spPr>
          <a:xfrm>
            <a:off x="6336132" y="2458537"/>
            <a:ext cx="331368" cy="585804"/>
          </a:xfrm>
          <a:prstGeom prst="upDownArrow">
            <a:avLst/>
          </a:prstGeom>
          <a:solidFill>
            <a:srgbClr val="0070C0"/>
          </a:solidFill>
          <a:ln>
            <a:solidFill>
              <a:srgbClr val="0070C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TextBox 30"/>
          <p:cNvSpPr txBox="1"/>
          <p:nvPr/>
        </p:nvSpPr>
        <p:spPr>
          <a:xfrm>
            <a:off x="3518309" y="4015369"/>
            <a:ext cx="1901727" cy="738664"/>
          </a:xfrm>
          <a:prstGeom prst="rect">
            <a:avLst/>
          </a:prstGeom>
          <a:noFill/>
        </p:spPr>
        <p:txBody>
          <a:bodyPr wrap="square" rtlCol="0">
            <a:spAutoFit/>
          </a:bodyPr>
          <a:lstStyle/>
          <a:p>
            <a:pPr algn="ctr"/>
            <a:r>
              <a:rPr lang="en-US" sz="1400" b="1" dirty="0">
                <a:solidFill>
                  <a:srgbClr val="FF0000"/>
                </a:solidFill>
                <a:latin typeface="Times New Roman" charset="0"/>
                <a:ea typeface="Times New Roman" charset="0"/>
                <a:cs typeface="Times New Roman" charset="0"/>
              </a:rPr>
              <a:t>Control Data Plane Interface</a:t>
            </a:r>
          </a:p>
          <a:p>
            <a:pPr algn="ctr"/>
            <a:r>
              <a:rPr lang="en-US" sz="1400" b="1" dirty="0">
                <a:solidFill>
                  <a:srgbClr val="FF0000"/>
                </a:solidFill>
                <a:latin typeface="Times New Roman" charset="0"/>
                <a:ea typeface="Times New Roman" charset="0"/>
                <a:cs typeface="Times New Roman" charset="0"/>
              </a:rPr>
              <a:t>(</a:t>
            </a:r>
            <a:r>
              <a:rPr lang="en-US" sz="1400" b="1" dirty="0" err="1">
                <a:solidFill>
                  <a:srgbClr val="FF0000"/>
                </a:solidFill>
                <a:latin typeface="Times New Roman" charset="0"/>
                <a:ea typeface="Times New Roman" charset="0"/>
                <a:cs typeface="Times New Roman" charset="0"/>
              </a:rPr>
              <a:t>eg</a:t>
            </a:r>
            <a:r>
              <a:rPr lang="en-US" sz="1400" b="1" dirty="0">
                <a:solidFill>
                  <a:srgbClr val="FF0000"/>
                </a:solidFill>
                <a:latin typeface="Times New Roman" charset="0"/>
                <a:ea typeface="Times New Roman" charset="0"/>
                <a:cs typeface="Times New Roman" charset="0"/>
              </a:rPr>
              <a:t>. </a:t>
            </a:r>
            <a:r>
              <a:rPr lang="en-US" sz="1400" b="1" dirty="0" err="1">
                <a:solidFill>
                  <a:srgbClr val="FF0000"/>
                </a:solidFill>
                <a:latin typeface="Times New Roman" charset="0"/>
                <a:ea typeface="Times New Roman" charset="0"/>
                <a:cs typeface="Times New Roman" charset="0"/>
              </a:rPr>
              <a:t>OpenFlow</a:t>
            </a:r>
            <a:r>
              <a:rPr lang="en-US" sz="1400" b="1" dirty="0">
                <a:solidFill>
                  <a:srgbClr val="FF0000"/>
                </a:solidFill>
                <a:latin typeface="Times New Roman" charset="0"/>
                <a:ea typeface="Times New Roman" charset="0"/>
                <a:cs typeface="Times New Roman" charset="0"/>
              </a:rPr>
              <a:t>)</a:t>
            </a:r>
          </a:p>
        </p:txBody>
      </p:sp>
      <p:sp>
        <p:nvSpPr>
          <p:cNvPr id="32" name="Up-Down Arrow 31"/>
          <p:cNvSpPr/>
          <p:nvPr/>
        </p:nvSpPr>
        <p:spPr>
          <a:xfrm>
            <a:off x="4666666" y="2444472"/>
            <a:ext cx="331368" cy="585804"/>
          </a:xfrm>
          <a:prstGeom prst="upDownArrow">
            <a:avLst/>
          </a:prstGeom>
          <a:solidFill>
            <a:srgbClr val="0070C0"/>
          </a:solidFill>
          <a:ln>
            <a:solidFill>
              <a:srgbClr val="0070C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Up-Down Arrow 32"/>
          <p:cNvSpPr/>
          <p:nvPr/>
        </p:nvSpPr>
        <p:spPr>
          <a:xfrm>
            <a:off x="6667500" y="4091799"/>
            <a:ext cx="331368" cy="585804"/>
          </a:xfrm>
          <a:prstGeom prst="upDownArrow">
            <a:avLst/>
          </a:prstGeom>
          <a:solidFill>
            <a:srgbClr val="0070C0"/>
          </a:solidFill>
          <a:ln>
            <a:solidFill>
              <a:srgbClr val="0070C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Up-Down Arrow 33"/>
          <p:cNvSpPr/>
          <p:nvPr/>
        </p:nvSpPr>
        <p:spPr>
          <a:xfrm>
            <a:off x="5960926" y="4103457"/>
            <a:ext cx="331368" cy="585804"/>
          </a:xfrm>
          <a:prstGeom prst="upDownArrow">
            <a:avLst/>
          </a:prstGeom>
          <a:solidFill>
            <a:srgbClr val="0070C0"/>
          </a:solidFill>
          <a:ln>
            <a:solidFill>
              <a:srgbClr val="0070C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Up-Down Arrow 34"/>
          <p:cNvSpPr/>
          <p:nvPr/>
        </p:nvSpPr>
        <p:spPr>
          <a:xfrm>
            <a:off x="5254352" y="4103457"/>
            <a:ext cx="331368" cy="585804"/>
          </a:xfrm>
          <a:prstGeom prst="upDownArrow">
            <a:avLst/>
          </a:prstGeom>
          <a:solidFill>
            <a:srgbClr val="0070C0"/>
          </a:solidFill>
          <a:ln>
            <a:solidFill>
              <a:srgbClr val="0070C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TextBox 35"/>
          <p:cNvSpPr txBox="1"/>
          <p:nvPr/>
        </p:nvSpPr>
        <p:spPr>
          <a:xfrm>
            <a:off x="2146805" y="2350825"/>
            <a:ext cx="1409195" cy="523220"/>
          </a:xfrm>
          <a:prstGeom prst="rect">
            <a:avLst/>
          </a:prstGeom>
          <a:noFill/>
        </p:spPr>
        <p:txBody>
          <a:bodyPr wrap="square" rtlCol="0">
            <a:spAutoFit/>
          </a:bodyPr>
          <a:lstStyle/>
          <a:p>
            <a:pPr algn="ctr"/>
            <a:r>
              <a:rPr lang="en-US" sz="1400" b="1" dirty="0">
                <a:solidFill>
                  <a:srgbClr val="7030A0"/>
                </a:solidFill>
                <a:latin typeface="Times New Roman" charset="0"/>
                <a:ea typeface="Times New Roman" charset="0"/>
                <a:cs typeface="Times New Roman" charset="0"/>
              </a:rPr>
              <a:t>Northbound </a:t>
            </a:r>
          </a:p>
          <a:p>
            <a:pPr algn="ctr"/>
            <a:r>
              <a:rPr lang="en-US" sz="1400" b="1" dirty="0">
                <a:solidFill>
                  <a:srgbClr val="7030A0"/>
                </a:solidFill>
                <a:latin typeface="Times New Roman" charset="0"/>
                <a:ea typeface="Times New Roman" charset="0"/>
                <a:cs typeface="Times New Roman" charset="0"/>
              </a:rPr>
              <a:t>Interface</a:t>
            </a:r>
          </a:p>
        </p:txBody>
      </p:sp>
      <p:sp>
        <p:nvSpPr>
          <p:cNvPr id="38" name="TextBox 37"/>
          <p:cNvSpPr txBox="1"/>
          <p:nvPr/>
        </p:nvSpPr>
        <p:spPr>
          <a:xfrm>
            <a:off x="2235657" y="4029954"/>
            <a:ext cx="1409195" cy="523220"/>
          </a:xfrm>
          <a:prstGeom prst="rect">
            <a:avLst/>
          </a:prstGeom>
          <a:noFill/>
        </p:spPr>
        <p:txBody>
          <a:bodyPr wrap="square" rtlCol="0">
            <a:spAutoFit/>
          </a:bodyPr>
          <a:lstStyle/>
          <a:p>
            <a:pPr algn="ctr"/>
            <a:r>
              <a:rPr lang="en-US" sz="1400" b="1" dirty="0">
                <a:solidFill>
                  <a:srgbClr val="7030A0"/>
                </a:solidFill>
                <a:latin typeface="Times New Roman" charset="0"/>
                <a:ea typeface="Times New Roman" charset="0"/>
                <a:cs typeface="Times New Roman" charset="0"/>
              </a:rPr>
              <a:t>Southbound </a:t>
            </a:r>
          </a:p>
          <a:p>
            <a:pPr algn="ctr"/>
            <a:r>
              <a:rPr lang="en-US" sz="1400" b="1" dirty="0">
                <a:solidFill>
                  <a:srgbClr val="7030A0"/>
                </a:solidFill>
                <a:latin typeface="Times New Roman" charset="0"/>
                <a:ea typeface="Times New Roman" charset="0"/>
                <a:cs typeface="Times New Roman" charset="0"/>
              </a:rPr>
              <a:t>Interface</a:t>
            </a:r>
          </a:p>
        </p:txBody>
      </p:sp>
      <p:sp>
        <p:nvSpPr>
          <p:cNvPr id="43" name="Magnetic Disk 42"/>
          <p:cNvSpPr/>
          <p:nvPr/>
        </p:nvSpPr>
        <p:spPr>
          <a:xfrm>
            <a:off x="5083489" y="4802370"/>
            <a:ext cx="679623" cy="433657"/>
          </a:xfrm>
          <a:prstGeom prst="flowChartMagneticDisk">
            <a:avLst/>
          </a:prstGeom>
          <a:solidFill>
            <a:schemeClr val="bg1">
              <a:lumMod val="85000"/>
            </a:schemeClr>
          </a:solid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a:solidFill>
                  <a:schemeClr val="tx1"/>
                </a:solidFill>
                <a:latin typeface="Times New Roman" charset="0"/>
                <a:ea typeface="Times New Roman" charset="0"/>
                <a:cs typeface="Times New Roman" charset="0"/>
              </a:rPr>
              <a:t>Routers</a:t>
            </a:r>
          </a:p>
        </p:txBody>
      </p:sp>
      <p:sp>
        <p:nvSpPr>
          <p:cNvPr id="45" name="Magnetic Disk 44"/>
          <p:cNvSpPr/>
          <p:nvPr/>
        </p:nvSpPr>
        <p:spPr>
          <a:xfrm>
            <a:off x="5806696" y="4802370"/>
            <a:ext cx="679623" cy="433657"/>
          </a:xfrm>
          <a:prstGeom prst="flowChartMagneticDisk">
            <a:avLst/>
          </a:prstGeom>
          <a:solidFill>
            <a:schemeClr val="bg1">
              <a:lumMod val="85000"/>
            </a:schemeClr>
          </a:solid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a:solidFill>
                  <a:schemeClr val="tx1"/>
                </a:solidFill>
                <a:latin typeface="Times New Roman" charset="0"/>
                <a:ea typeface="Times New Roman" charset="0"/>
                <a:cs typeface="Times New Roman" charset="0"/>
              </a:rPr>
              <a:t>Routers</a:t>
            </a:r>
          </a:p>
        </p:txBody>
      </p:sp>
      <p:sp>
        <p:nvSpPr>
          <p:cNvPr id="46" name="Magnetic Disk 45"/>
          <p:cNvSpPr/>
          <p:nvPr/>
        </p:nvSpPr>
        <p:spPr>
          <a:xfrm>
            <a:off x="6531289" y="4807145"/>
            <a:ext cx="679623" cy="433657"/>
          </a:xfrm>
          <a:prstGeom prst="flowChartMagneticDisk">
            <a:avLst/>
          </a:prstGeom>
          <a:solidFill>
            <a:schemeClr val="bg1">
              <a:lumMod val="85000"/>
            </a:schemeClr>
          </a:solid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a:solidFill>
                  <a:schemeClr val="tx1"/>
                </a:solidFill>
                <a:latin typeface="Times New Roman" charset="0"/>
                <a:ea typeface="Times New Roman" charset="0"/>
                <a:cs typeface="Times New Roman" charset="0"/>
              </a:rPr>
              <a:t>Routers</a:t>
            </a:r>
          </a:p>
        </p:txBody>
      </p:sp>
      <p:sp>
        <p:nvSpPr>
          <p:cNvPr id="47" name="TextBox 46"/>
          <p:cNvSpPr txBox="1"/>
          <p:nvPr/>
        </p:nvSpPr>
        <p:spPr>
          <a:xfrm>
            <a:off x="5096886" y="5240802"/>
            <a:ext cx="1901982" cy="369332"/>
          </a:xfrm>
          <a:prstGeom prst="rect">
            <a:avLst/>
          </a:prstGeom>
          <a:noFill/>
        </p:spPr>
        <p:txBody>
          <a:bodyPr wrap="square" rtlCol="0">
            <a:spAutoFit/>
          </a:bodyPr>
          <a:lstStyle/>
          <a:p>
            <a:r>
              <a:rPr lang="en-US" b="1" dirty="0">
                <a:solidFill>
                  <a:srgbClr val="0070C0"/>
                </a:solidFill>
                <a:latin typeface="Times New Roman" charset="0"/>
                <a:ea typeface="Times New Roman" charset="0"/>
                <a:cs typeface="Times New Roman" charset="0"/>
              </a:rPr>
              <a:t>Network Devices</a:t>
            </a:r>
          </a:p>
        </p:txBody>
      </p:sp>
      <p:sp>
        <p:nvSpPr>
          <p:cNvPr id="48" name="Right Arrow 47"/>
          <p:cNvSpPr/>
          <p:nvPr/>
        </p:nvSpPr>
        <p:spPr>
          <a:xfrm rot="8864103" flipV="1">
            <a:off x="4997249" y="1225152"/>
            <a:ext cx="993464" cy="219602"/>
          </a:xfrm>
          <a:prstGeom prst="right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Title 1">
            <a:extLst>
              <a:ext uri="{FF2B5EF4-FFF2-40B4-BE49-F238E27FC236}">
                <a16:creationId xmlns="" xmlns:a16="http://schemas.microsoft.com/office/drawing/2014/main" id="{4A83AC88-5250-4A46-9C85-E1B7032A36D0}"/>
              </a:ext>
            </a:extLst>
          </p:cNvPr>
          <p:cNvSpPr txBox="1">
            <a:spLocks/>
          </p:cNvSpPr>
          <p:nvPr/>
        </p:nvSpPr>
        <p:spPr>
          <a:xfrm>
            <a:off x="5889012" y="729971"/>
            <a:ext cx="2643799" cy="408229"/>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5400" kern="1200">
                <a:solidFill>
                  <a:schemeClr val="tx1"/>
                </a:solidFill>
                <a:latin typeface="+mj-lt"/>
                <a:ea typeface="+mj-ea"/>
                <a:cs typeface="+mj-cs"/>
              </a:defRPr>
            </a:lvl1pPr>
          </a:lstStyle>
          <a:p>
            <a:pPr algn="just"/>
            <a:r>
              <a:rPr lang="en-US" sz="1800" b="1" dirty="0">
                <a:solidFill>
                  <a:srgbClr val="002060"/>
                </a:solidFill>
                <a:latin typeface="Times New Roman" panose="02020603050405020304" pitchFamily="18" charset="0"/>
                <a:cs typeface="Times New Roman" panose="02020603050405020304" pitchFamily="18" charset="0"/>
              </a:rPr>
              <a:t>Routing, Load Balancing</a:t>
            </a:r>
          </a:p>
        </p:txBody>
      </p:sp>
      <p:sp>
        <p:nvSpPr>
          <p:cNvPr id="51" name="TextBox 50"/>
          <p:cNvSpPr txBox="1"/>
          <p:nvPr/>
        </p:nvSpPr>
        <p:spPr>
          <a:xfrm>
            <a:off x="6666492" y="2561859"/>
            <a:ext cx="598385" cy="369332"/>
          </a:xfrm>
          <a:prstGeom prst="rect">
            <a:avLst/>
          </a:prstGeom>
          <a:noFill/>
        </p:spPr>
        <p:txBody>
          <a:bodyPr wrap="square" rtlCol="0">
            <a:spAutoFit/>
          </a:bodyPr>
          <a:lstStyle/>
          <a:p>
            <a:pPr algn="ctr"/>
            <a:r>
              <a:rPr lang="en-US" b="1" dirty="0">
                <a:solidFill>
                  <a:srgbClr val="7030A0"/>
                </a:solidFill>
                <a:latin typeface="Times New Roman" charset="0"/>
                <a:ea typeface="Times New Roman" charset="0"/>
                <a:cs typeface="Times New Roman" charset="0"/>
              </a:rPr>
              <a:t>API</a:t>
            </a:r>
          </a:p>
        </p:txBody>
      </p:sp>
      <p:sp>
        <p:nvSpPr>
          <p:cNvPr id="52" name="TextBox 51"/>
          <p:cNvSpPr txBox="1"/>
          <p:nvPr/>
        </p:nvSpPr>
        <p:spPr>
          <a:xfrm>
            <a:off x="4955159" y="2564922"/>
            <a:ext cx="598385" cy="369332"/>
          </a:xfrm>
          <a:prstGeom prst="rect">
            <a:avLst/>
          </a:prstGeom>
          <a:noFill/>
        </p:spPr>
        <p:txBody>
          <a:bodyPr wrap="square" rtlCol="0">
            <a:spAutoFit/>
          </a:bodyPr>
          <a:lstStyle/>
          <a:p>
            <a:pPr algn="ctr"/>
            <a:r>
              <a:rPr lang="en-US" b="1" dirty="0">
                <a:solidFill>
                  <a:srgbClr val="7030A0"/>
                </a:solidFill>
                <a:latin typeface="Times New Roman" charset="0"/>
                <a:ea typeface="Times New Roman" charset="0"/>
                <a:cs typeface="Times New Roman" charset="0"/>
              </a:rPr>
              <a:t>API</a:t>
            </a:r>
          </a:p>
        </p:txBody>
      </p:sp>
      <p:sp>
        <p:nvSpPr>
          <p:cNvPr id="3" name="Rectangle 2"/>
          <p:cNvSpPr/>
          <p:nvPr/>
        </p:nvSpPr>
        <p:spPr>
          <a:xfrm>
            <a:off x="516731" y="5974838"/>
            <a:ext cx="8089477" cy="276999"/>
          </a:xfrm>
          <a:prstGeom prst="rect">
            <a:avLst/>
          </a:prstGeom>
        </p:spPr>
        <p:txBody>
          <a:bodyPr wrap="square">
            <a:spAutoFit/>
          </a:bodyPr>
          <a:lstStyle/>
          <a:p>
            <a:r>
              <a:rPr lang="en-US" sz="1200" dirty="0">
                <a:latin typeface="Times New Roman" charset="0"/>
                <a:ea typeface="Times New Roman" charset="0"/>
                <a:cs typeface="Times New Roman" charset="0"/>
              </a:rPr>
              <a:t>[2]  Open Network </a:t>
            </a:r>
            <a:r>
              <a:rPr lang="en-US" sz="1200" dirty="0" err="1">
                <a:latin typeface="Times New Roman" charset="0"/>
                <a:ea typeface="Times New Roman" charset="0"/>
                <a:cs typeface="Times New Roman" charset="0"/>
              </a:rPr>
              <a:t>Foundation,“Software</a:t>
            </a:r>
            <a:r>
              <a:rPr lang="en-US" sz="1200" dirty="0">
                <a:latin typeface="Times New Roman" charset="0"/>
                <a:ea typeface="Times New Roman" charset="0"/>
                <a:cs typeface="Times New Roman" charset="0"/>
              </a:rPr>
              <a:t> Defined Networking: The new norm for networks,” ONF White Paper, 2012 </a:t>
            </a:r>
            <a:endParaRPr lang="en-US" sz="1200" dirty="0">
              <a:effectLst/>
              <a:latin typeface="Times New Roman" charset="0"/>
              <a:ea typeface="Times New Roman" charset="0"/>
              <a:cs typeface="Times New Roman" charset="0"/>
            </a:endParaRPr>
          </a:p>
        </p:txBody>
      </p:sp>
    </p:spTree>
    <p:extLst>
      <p:ext uri="{BB962C8B-B14F-4D97-AF65-F5344CB8AC3E}">
        <p14:creationId xmlns:p14="http://schemas.microsoft.com/office/powerpoint/2010/main" val="1495294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blinds(horizontal)">
                                      <p:cBhvr>
                                        <p:cTn id="7" dur="500"/>
                                        <p:tgtEl>
                                          <p:spTgt spid="22"/>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blinds(horizontal)">
                                      <p:cBhvr>
                                        <p:cTn id="10" dur="500"/>
                                        <p:tgtEl>
                                          <p:spTgt spid="26"/>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43"/>
                                        </p:tgtEl>
                                        <p:attrNameLst>
                                          <p:attrName>style.visibility</p:attrName>
                                        </p:attrNameLst>
                                      </p:cBhvr>
                                      <p:to>
                                        <p:strVal val="visible"/>
                                      </p:to>
                                    </p:set>
                                    <p:animEffect transition="in" filter="blinds(horizontal)">
                                      <p:cBhvr>
                                        <p:cTn id="15" dur="500"/>
                                        <p:tgtEl>
                                          <p:spTgt spid="43"/>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45"/>
                                        </p:tgtEl>
                                        <p:attrNameLst>
                                          <p:attrName>style.visibility</p:attrName>
                                        </p:attrNameLst>
                                      </p:cBhvr>
                                      <p:to>
                                        <p:strVal val="visible"/>
                                      </p:to>
                                    </p:set>
                                    <p:animEffect transition="in" filter="blinds(horizontal)">
                                      <p:cBhvr>
                                        <p:cTn id="18" dur="500"/>
                                        <p:tgtEl>
                                          <p:spTgt spid="45"/>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46"/>
                                        </p:tgtEl>
                                        <p:attrNameLst>
                                          <p:attrName>style.visibility</p:attrName>
                                        </p:attrNameLst>
                                      </p:cBhvr>
                                      <p:to>
                                        <p:strVal val="visible"/>
                                      </p:to>
                                    </p:set>
                                    <p:animEffect transition="in" filter="blinds(horizontal)">
                                      <p:cBhvr>
                                        <p:cTn id="21" dur="500"/>
                                        <p:tgtEl>
                                          <p:spTgt spid="46"/>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47"/>
                                        </p:tgtEl>
                                        <p:attrNameLst>
                                          <p:attrName>style.visibility</p:attrName>
                                        </p:attrNameLst>
                                      </p:cBhvr>
                                      <p:to>
                                        <p:strVal val="visible"/>
                                      </p:to>
                                    </p:set>
                                    <p:animEffect transition="in" filter="blinds(horizontal)">
                                      <p:cBhvr>
                                        <p:cTn id="24" dur="500"/>
                                        <p:tgtEl>
                                          <p:spTgt spid="47"/>
                                        </p:tgtEl>
                                      </p:cBhvr>
                                    </p:animEffect>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grpId="0" nodeType="click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blinds(horizontal)">
                                      <p:cBhvr>
                                        <p:cTn id="29" dur="500"/>
                                        <p:tgtEl>
                                          <p:spTgt spid="15"/>
                                        </p:tgtEl>
                                      </p:cBhvr>
                                    </p:animEffect>
                                  </p:childTnLst>
                                </p:cTn>
                              </p:par>
                              <p:par>
                                <p:cTn id="30" presetID="3" presetClass="entr" presetSubtype="10" fill="hold" grpId="0" nodeType="with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blinds(horizontal)">
                                      <p:cBhvr>
                                        <p:cTn id="32" dur="500"/>
                                        <p:tgtEl>
                                          <p:spTgt spid="25"/>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blinds(horizontal)">
                                      <p:cBhvr>
                                        <p:cTn id="37" dur="500"/>
                                        <p:tgtEl>
                                          <p:spTgt spid="11"/>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31"/>
                                        </p:tgtEl>
                                        <p:attrNameLst>
                                          <p:attrName>style.visibility</p:attrName>
                                        </p:attrNameLst>
                                      </p:cBhvr>
                                      <p:to>
                                        <p:strVal val="visible"/>
                                      </p:to>
                                    </p:set>
                                    <p:animEffect transition="in" filter="blinds(horizontal)">
                                      <p:cBhvr>
                                        <p:cTn id="42" dur="500"/>
                                        <p:tgtEl>
                                          <p:spTgt spid="31"/>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35"/>
                                        </p:tgtEl>
                                        <p:attrNameLst>
                                          <p:attrName>style.visibility</p:attrName>
                                        </p:attrNameLst>
                                      </p:cBhvr>
                                      <p:to>
                                        <p:strVal val="visible"/>
                                      </p:to>
                                    </p:set>
                                    <p:animEffect transition="in" filter="blinds(horizontal)">
                                      <p:cBhvr>
                                        <p:cTn id="47" dur="500"/>
                                        <p:tgtEl>
                                          <p:spTgt spid="35"/>
                                        </p:tgtEl>
                                      </p:cBhvr>
                                    </p:animEffect>
                                  </p:childTnLst>
                                </p:cTn>
                              </p:par>
                              <p:par>
                                <p:cTn id="48" presetID="3" presetClass="entr" presetSubtype="10" fill="hold" grpId="0" nodeType="withEffect">
                                  <p:stCondLst>
                                    <p:cond delay="0"/>
                                  </p:stCondLst>
                                  <p:childTnLst>
                                    <p:set>
                                      <p:cBhvr>
                                        <p:cTn id="49" dur="1" fill="hold">
                                          <p:stCondLst>
                                            <p:cond delay="0"/>
                                          </p:stCondLst>
                                        </p:cTn>
                                        <p:tgtEl>
                                          <p:spTgt spid="34"/>
                                        </p:tgtEl>
                                        <p:attrNameLst>
                                          <p:attrName>style.visibility</p:attrName>
                                        </p:attrNameLst>
                                      </p:cBhvr>
                                      <p:to>
                                        <p:strVal val="visible"/>
                                      </p:to>
                                    </p:set>
                                    <p:animEffect transition="in" filter="blinds(horizontal)">
                                      <p:cBhvr>
                                        <p:cTn id="50" dur="500"/>
                                        <p:tgtEl>
                                          <p:spTgt spid="34"/>
                                        </p:tgtEl>
                                      </p:cBhvr>
                                    </p:animEffect>
                                  </p:childTnLst>
                                </p:cTn>
                              </p:par>
                              <p:par>
                                <p:cTn id="51" presetID="3" presetClass="entr" presetSubtype="10" fill="hold" grpId="0" nodeType="withEffect">
                                  <p:stCondLst>
                                    <p:cond delay="0"/>
                                  </p:stCondLst>
                                  <p:childTnLst>
                                    <p:set>
                                      <p:cBhvr>
                                        <p:cTn id="52" dur="1" fill="hold">
                                          <p:stCondLst>
                                            <p:cond delay="0"/>
                                          </p:stCondLst>
                                        </p:cTn>
                                        <p:tgtEl>
                                          <p:spTgt spid="33"/>
                                        </p:tgtEl>
                                        <p:attrNameLst>
                                          <p:attrName>style.visibility</p:attrName>
                                        </p:attrNameLst>
                                      </p:cBhvr>
                                      <p:to>
                                        <p:strVal val="visible"/>
                                      </p:to>
                                    </p:set>
                                    <p:animEffect transition="in" filter="blinds(horizontal)">
                                      <p:cBhvr>
                                        <p:cTn id="53" dur="500"/>
                                        <p:tgtEl>
                                          <p:spTgt spid="33"/>
                                        </p:tgtEl>
                                      </p:cBhvr>
                                    </p:animEffect>
                                  </p:childTnLst>
                                </p:cTn>
                              </p:par>
                            </p:childTnLst>
                          </p:cTn>
                        </p:par>
                      </p:childTnLst>
                    </p:cTn>
                  </p:par>
                  <p:par>
                    <p:cTn id="54" fill="hold">
                      <p:stCondLst>
                        <p:cond delay="indefinite"/>
                      </p:stCondLst>
                      <p:childTnLst>
                        <p:par>
                          <p:cTn id="55" fill="hold">
                            <p:stCondLst>
                              <p:cond delay="0"/>
                            </p:stCondLst>
                            <p:childTnLst>
                              <p:par>
                                <p:cTn id="56" presetID="3" presetClass="entr" presetSubtype="10" fill="hold" grpId="0" nodeType="clickEffect">
                                  <p:stCondLst>
                                    <p:cond delay="0"/>
                                  </p:stCondLst>
                                  <p:childTnLst>
                                    <p:set>
                                      <p:cBhvr>
                                        <p:cTn id="57" dur="1" fill="hold">
                                          <p:stCondLst>
                                            <p:cond delay="0"/>
                                          </p:stCondLst>
                                        </p:cTn>
                                        <p:tgtEl>
                                          <p:spTgt spid="38"/>
                                        </p:tgtEl>
                                        <p:attrNameLst>
                                          <p:attrName>style.visibility</p:attrName>
                                        </p:attrNameLst>
                                      </p:cBhvr>
                                      <p:to>
                                        <p:strVal val="visible"/>
                                      </p:to>
                                    </p:set>
                                    <p:animEffect transition="in" filter="blinds(horizontal)">
                                      <p:cBhvr>
                                        <p:cTn id="58" dur="500"/>
                                        <p:tgtEl>
                                          <p:spTgt spid="38"/>
                                        </p:tgtEl>
                                      </p:cBhvr>
                                    </p:animEffect>
                                  </p:childTnLst>
                                </p:cTn>
                              </p:par>
                            </p:childTnLst>
                          </p:cTn>
                        </p:par>
                      </p:childTnLst>
                    </p:cTn>
                  </p:par>
                  <p:par>
                    <p:cTn id="59" fill="hold">
                      <p:stCondLst>
                        <p:cond delay="indefinite"/>
                      </p:stCondLst>
                      <p:childTnLst>
                        <p:par>
                          <p:cTn id="60" fill="hold">
                            <p:stCondLst>
                              <p:cond delay="0"/>
                            </p:stCondLst>
                            <p:childTnLst>
                              <p:par>
                                <p:cTn id="61" presetID="3" presetClass="entr" presetSubtype="10" fill="hold" grpId="0" nodeType="clickEffect">
                                  <p:stCondLst>
                                    <p:cond delay="0"/>
                                  </p:stCondLst>
                                  <p:childTnLst>
                                    <p:set>
                                      <p:cBhvr>
                                        <p:cTn id="62" dur="1" fill="hold">
                                          <p:stCondLst>
                                            <p:cond delay="0"/>
                                          </p:stCondLst>
                                        </p:cTn>
                                        <p:tgtEl>
                                          <p:spTgt spid="6"/>
                                        </p:tgtEl>
                                        <p:attrNameLst>
                                          <p:attrName>style.visibility</p:attrName>
                                        </p:attrNameLst>
                                      </p:cBhvr>
                                      <p:to>
                                        <p:strVal val="visible"/>
                                      </p:to>
                                    </p:set>
                                    <p:animEffect transition="in" filter="blinds(horizontal)">
                                      <p:cBhvr>
                                        <p:cTn id="63" dur="500"/>
                                        <p:tgtEl>
                                          <p:spTgt spid="6"/>
                                        </p:tgtEl>
                                      </p:cBhvr>
                                    </p:animEffect>
                                  </p:childTnLst>
                                </p:cTn>
                              </p:par>
                              <p:par>
                                <p:cTn id="64" presetID="3" presetClass="entr" presetSubtype="10" fill="hold" grpId="0" nodeType="withEffect">
                                  <p:stCondLst>
                                    <p:cond delay="0"/>
                                  </p:stCondLst>
                                  <p:childTnLst>
                                    <p:set>
                                      <p:cBhvr>
                                        <p:cTn id="65" dur="1" fill="hold">
                                          <p:stCondLst>
                                            <p:cond delay="0"/>
                                          </p:stCondLst>
                                        </p:cTn>
                                        <p:tgtEl>
                                          <p:spTgt spid="8"/>
                                        </p:tgtEl>
                                        <p:attrNameLst>
                                          <p:attrName>style.visibility</p:attrName>
                                        </p:attrNameLst>
                                      </p:cBhvr>
                                      <p:to>
                                        <p:strVal val="visible"/>
                                      </p:to>
                                    </p:set>
                                    <p:animEffect transition="in" filter="blinds(horizontal)">
                                      <p:cBhvr>
                                        <p:cTn id="66" dur="500"/>
                                        <p:tgtEl>
                                          <p:spTgt spid="8"/>
                                        </p:tgtEl>
                                      </p:cBhvr>
                                    </p:animEffect>
                                  </p:childTnLst>
                                </p:cTn>
                              </p:par>
                            </p:childTnLst>
                          </p:cTn>
                        </p:par>
                      </p:childTnLst>
                    </p:cTn>
                  </p:par>
                  <p:par>
                    <p:cTn id="67" fill="hold">
                      <p:stCondLst>
                        <p:cond delay="indefinite"/>
                      </p:stCondLst>
                      <p:childTnLst>
                        <p:par>
                          <p:cTn id="68" fill="hold">
                            <p:stCondLst>
                              <p:cond delay="0"/>
                            </p:stCondLst>
                            <p:childTnLst>
                              <p:par>
                                <p:cTn id="69" presetID="3" presetClass="entr" presetSubtype="10" fill="hold" grpId="0" nodeType="clickEffect">
                                  <p:stCondLst>
                                    <p:cond delay="0"/>
                                  </p:stCondLst>
                                  <p:childTnLst>
                                    <p:set>
                                      <p:cBhvr>
                                        <p:cTn id="70" dur="1" fill="hold">
                                          <p:stCondLst>
                                            <p:cond delay="0"/>
                                          </p:stCondLst>
                                        </p:cTn>
                                        <p:tgtEl>
                                          <p:spTgt spid="7"/>
                                        </p:tgtEl>
                                        <p:attrNameLst>
                                          <p:attrName>style.visibility</p:attrName>
                                        </p:attrNameLst>
                                      </p:cBhvr>
                                      <p:to>
                                        <p:strVal val="visible"/>
                                      </p:to>
                                    </p:set>
                                    <p:animEffect transition="in" filter="blinds(horizontal)">
                                      <p:cBhvr>
                                        <p:cTn id="71" dur="500"/>
                                        <p:tgtEl>
                                          <p:spTgt spid="7"/>
                                        </p:tgtEl>
                                      </p:cBhvr>
                                    </p:animEffect>
                                  </p:childTnLst>
                                </p:cTn>
                              </p:par>
                              <p:par>
                                <p:cTn id="72" presetID="3" presetClass="entr" presetSubtype="10" fill="hold" grpId="0" nodeType="withEffect">
                                  <p:stCondLst>
                                    <p:cond delay="0"/>
                                  </p:stCondLst>
                                  <p:childTnLst>
                                    <p:set>
                                      <p:cBhvr>
                                        <p:cTn id="73" dur="1" fill="hold">
                                          <p:stCondLst>
                                            <p:cond delay="0"/>
                                          </p:stCondLst>
                                        </p:cTn>
                                        <p:tgtEl>
                                          <p:spTgt spid="24"/>
                                        </p:tgtEl>
                                        <p:attrNameLst>
                                          <p:attrName>style.visibility</p:attrName>
                                        </p:attrNameLst>
                                      </p:cBhvr>
                                      <p:to>
                                        <p:strVal val="visible"/>
                                      </p:to>
                                    </p:set>
                                    <p:animEffect transition="in" filter="blinds(horizontal)">
                                      <p:cBhvr>
                                        <p:cTn id="74" dur="500"/>
                                        <p:tgtEl>
                                          <p:spTgt spid="24"/>
                                        </p:tgtEl>
                                      </p:cBhvr>
                                    </p:animEffect>
                                  </p:childTnLst>
                                </p:cTn>
                              </p:par>
                            </p:childTnLst>
                          </p:cTn>
                        </p:par>
                      </p:childTnLst>
                    </p:cTn>
                  </p:par>
                  <p:par>
                    <p:cTn id="75" fill="hold">
                      <p:stCondLst>
                        <p:cond delay="indefinite"/>
                      </p:stCondLst>
                      <p:childTnLst>
                        <p:par>
                          <p:cTn id="76" fill="hold">
                            <p:stCondLst>
                              <p:cond delay="0"/>
                            </p:stCondLst>
                            <p:childTnLst>
                              <p:par>
                                <p:cTn id="77" presetID="3" presetClass="entr" presetSubtype="10" fill="hold" grpId="0" nodeType="clickEffect">
                                  <p:stCondLst>
                                    <p:cond delay="0"/>
                                  </p:stCondLst>
                                  <p:childTnLst>
                                    <p:set>
                                      <p:cBhvr>
                                        <p:cTn id="78" dur="1" fill="hold">
                                          <p:stCondLst>
                                            <p:cond delay="0"/>
                                          </p:stCondLst>
                                        </p:cTn>
                                        <p:tgtEl>
                                          <p:spTgt spid="48"/>
                                        </p:tgtEl>
                                        <p:attrNameLst>
                                          <p:attrName>style.visibility</p:attrName>
                                        </p:attrNameLst>
                                      </p:cBhvr>
                                      <p:to>
                                        <p:strVal val="visible"/>
                                      </p:to>
                                    </p:set>
                                    <p:animEffect transition="in" filter="blinds(horizontal)">
                                      <p:cBhvr>
                                        <p:cTn id="79" dur="500"/>
                                        <p:tgtEl>
                                          <p:spTgt spid="48"/>
                                        </p:tgtEl>
                                      </p:cBhvr>
                                    </p:animEffect>
                                  </p:childTnLst>
                                </p:cTn>
                              </p:par>
                              <p:par>
                                <p:cTn id="80" presetID="3" presetClass="entr" presetSubtype="10" fill="hold" grpId="0" nodeType="withEffect">
                                  <p:stCondLst>
                                    <p:cond delay="0"/>
                                  </p:stCondLst>
                                  <p:childTnLst>
                                    <p:set>
                                      <p:cBhvr>
                                        <p:cTn id="81" dur="1" fill="hold">
                                          <p:stCondLst>
                                            <p:cond delay="0"/>
                                          </p:stCondLst>
                                        </p:cTn>
                                        <p:tgtEl>
                                          <p:spTgt spid="50"/>
                                        </p:tgtEl>
                                        <p:attrNameLst>
                                          <p:attrName>style.visibility</p:attrName>
                                        </p:attrNameLst>
                                      </p:cBhvr>
                                      <p:to>
                                        <p:strVal val="visible"/>
                                      </p:to>
                                    </p:set>
                                    <p:animEffect transition="in" filter="blinds(horizontal)">
                                      <p:cBhvr>
                                        <p:cTn id="82" dur="500"/>
                                        <p:tgtEl>
                                          <p:spTgt spid="50"/>
                                        </p:tgtEl>
                                      </p:cBhvr>
                                    </p:animEffect>
                                  </p:childTnLst>
                                </p:cTn>
                              </p:par>
                            </p:childTnLst>
                          </p:cTn>
                        </p:par>
                      </p:childTnLst>
                    </p:cTn>
                  </p:par>
                  <p:par>
                    <p:cTn id="83" fill="hold">
                      <p:stCondLst>
                        <p:cond delay="indefinite"/>
                      </p:stCondLst>
                      <p:childTnLst>
                        <p:par>
                          <p:cTn id="84" fill="hold">
                            <p:stCondLst>
                              <p:cond delay="0"/>
                            </p:stCondLst>
                            <p:childTnLst>
                              <p:par>
                                <p:cTn id="85" presetID="3" presetClass="entr" presetSubtype="10" fill="hold" grpId="0" nodeType="clickEffect">
                                  <p:stCondLst>
                                    <p:cond delay="0"/>
                                  </p:stCondLst>
                                  <p:childTnLst>
                                    <p:set>
                                      <p:cBhvr>
                                        <p:cTn id="86" dur="1" fill="hold">
                                          <p:stCondLst>
                                            <p:cond delay="0"/>
                                          </p:stCondLst>
                                        </p:cTn>
                                        <p:tgtEl>
                                          <p:spTgt spid="36"/>
                                        </p:tgtEl>
                                        <p:attrNameLst>
                                          <p:attrName>style.visibility</p:attrName>
                                        </p:attrNameLst>
                                      </p:cBhvr>
                                      <p:to>
                                        <p:strVal val="visible"/>
                                      </p:to>
                                    </p:set>
                                    <p:animEffect transition="in" filter="blinds(horizontal)">
                                      <p:cBhvr>
                                        <p:cTn id="87" dur="500"/>
                                        <p:tgtEl>
                                          <p:spTgt spid="36"/>
                                        </p:tgtEl>
                                      </p:cBhvr>
                                    </p:animEffect>
                                  </p:childTnLst>
                                </p:cTn>
                              </p:par>
                              <p:par>
                                <p:cTn id="88" presetID="3" presetClass="entr" presetSubtype="10" fill="hold" grpId="0" nodeType="withEffect">
                                  <p:stCondLst>
                                    <p:cond delay="0"/>
                                  </p:stCondLst>
                                  <p:childTnLst>
                                    <p:set>
                                      <p:cBhvr>
                                        <p:cTn id="89" dur="1" fill="hold">
                                          <p:stCondLst>
                                            <p:cond delay="0"/>
                                          </p:stCondLst>
                                        </p:cTn>
                                        <p:tgtEl>
                                          <p:spTgt spid="32"/>
                                        </p:tgtEl>
                                        <p:attrNameLst>
                                          <p:attrName>style.visibility</p:attrName>
                                        </p:attrNameLst>
                                      </p:cBhvr>
                                      <p:to>
                                        <p:strVal val="visible"/>
                                      </p:to>
                                    </p:set>
                                    <p:animEffect transition="in" filter="blinds(horizontal)">
                                      <p:cBhvr>
                                        <p:cTn id="90" dur="500"/>
                                        <p:tgtEl>
                                          <p:spTgt spid="32"/>
                                        </p:tgtEl>
                                      </p:cBhvr>
                                    </p:animEffect>
                                  </p:childTnLst>
                                </p:cTn>
                              </p:par>
                              <p:par>
                                <p:cTn id="91" presetID="3" presetClass="entr" presetSubtype="10" fill="hold" grpId="0" nodeType="withEffect">
                                  <p:stCondLst>
                                    <p:cond delay="0"/>
                                  </p:stCondLst>
                                  <p:childTnLst>
                                    <p:set>
                                      <p:cBhvr>
                                        <p:cTn id="92" dur="1" fill="hold">
                                          <p:stCondLst>
                                            <p:cond delay="0"/>
                                          </p:stCondLst>
                                        </p:cTn>
                                        <p:tgtEl>
                                          <p:spTgt spid="52"/>
                                        </p:tgtEl>
                                        <p:attrNameLst>
                                          <p:attrName>style.visibility</p:attrName>
                                        </p:attrNameLst>
                                      </p:cBhvr>
                                      <p:to>
                                        <p:strVal val="visible"/>
                                      </p:to>
                                    </p:set>
                                    <p:animEffect transition="in" filter="blinds(horizontal)">
                                      <p:cBhvr>
                                        <p:cTn id="93" dur="500"/>
                                        <p:tgtEl>
                                          <p:spTgt spid="52"/>
                                        </p:tgtEl>
                                      </p:cBhvr>
                                    </p:animEffect>
                                  </p:childTnLst>
                                </p:cTn>
                              </p:par>
                              <p:par>
                                <p:cTn id="94" presetID="3" presetClass="entr" presetSubtype="10" fill="hold" grpId="0" nodeType="withEffect">
                                  <p:stCondLst>
                                    <p:cond delay="0"/>
                                  </p:stCondLst>
                                  <p:childTnLst>
                                    <p:set>
                                      <p:cBhvr>
                                        <p:cTn id="95" dur="1" fill="hold">
                                          <p:stCondLst>
                                            <p:cond delay="0"/>
                                          </p:stCondLst>
                                        </p:cTn>
                                        <p:tgtEl>
                                          <p:spTgt spid="30"/>
                                        </p:tgtEl>
                                        <p:attrNameLst>
                                          <p:attrName>style.visibility</p:attrName>
                                        </p:attrNameLst>
                                      </p:cBhvr>
                                      <p:to>
                                        <p:strVal val="visible"/>
                                      </p:to>
                                    </p:set>
                                    <p:animEffect transition="in" filter="blinds(horizontal)">
                                      <p:cBhvr>
                                        <p:cTn id="96" dur="500"/>
                                        <p:tgtEl>
                                          <p:spTgt spid="30"/>
                                        </p:tgtEl>
                                      </p:cBhvr>
                                    </p:animEffect>
                                  </p:childTnLst>
                                </p:cTn>
                              </p:par>
                              <p:par>
                                <p:cTn id="97" presetID="3" presetClass="entr" presetSubtype="10" fill="hold" grpId="0" nodeType="withEffect">
                                  <p:stCondLst>
                                    <p:cond delay="0"/>
                                  </p:stCondLst>
                                  <p:childTnLst>
                                    <p:set>
                                      <p:cBhvr>
                                        <p:cTn id="98" dur="1" fill="hold">
                                          <p:stCondLst>
                                            <p:cond delay="0"/>
                                          </p:stCondLst>
                                        </p:cTn>
                                        <p:tgtEl>
                                          <p:spTgt spid="51"/>
                                        </p:tgtEl>
                                        <p:attrNameLst>
                                          <p:attrName>style.visibility</p:attrName>
                                        </p:attrNameLst>
                                      </p:cBhvr>
                                      <p:to>
                                        <p:strVal val="visible"/>
                                      </p:to>
                                    </p:set>
                                    <p:animEffect transition="in" filter="blinds(horizontal)">
                                      <p:cBhvr>
                                        <p:cTn id="99"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5" grpId="0" animBg="1"/>
      <p:bldP spid="22" grpId="0" animBg="1"/>
      <p:bldP spid="7" grpId="0" animBg="1"/>
      <p:bldP spid="8" grpId="0"/>
      <p:bldP spid="24" grpId="0" animBg="1"/>
      <p:bldP spid="25" grpId="0"/>
      <p:bldP spid="26" grpId="0"/>
      <p:bldP spid="11" grpId="0"/>
      <p:bldP spid="30" grpId="0" animBg="1"/>
      <p:bldP spid="31" grpId="0"/>
      <p:bldP spid="32" grpId="0" animBg="1"/>
      <p:bldP spid="33" grpId="0" animBg="1"/>
      <p:bldP spid="34" grpId="0" animBg="1"/>
      <p:bldP spid="35" grpId="0" animBg="1"/>
      <p:bldP spid="36" grpId="0"/>
      <p:bldP spid="38" grpId="0"/>
      <p:bldP spid="43" grpId="0" animBg="1"/>
      <p:bldP spid="45" grpId="0" animBg="1"/>
      <p:bldP spid="46" grpId="0" animBg="1"/>
      <p:bldP spid="47" grpId="0"/>
      <p:bldP spid="48" grpId="0" animBg="1"/>
      <p:bldP spid="50" grpId="0"/>
      <p:bldP spid="51" grpId="0"/>
      <p:bldP spid="5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BB0E646-61A9-E24F-9416-599B8208CF05}"/>
              </a:ext>
            </a:extLst>
          </p:cNvPr>
          <p:cNvSpPr>
            <a:spLocks noGrp="1"/>
          </p:cNvSpPr>
          <p:nvPr>
            <p:ph type="ctrTitle"/>
          </p:nvPr>
        </p:nvSpPr>
        <p:spPr>
          <a:xfrm>
            <a:off x="356188" y="789898"/>
            <a:ext cx="3360718" cy="538931"/>
          </a:xfrm>
        </p:spPr>
        <p:txBody>
          <a:bodyPr>
            <a:normAutofit/>
          </a:bodyPr>
          <a:lstStyle/>
          <a:p>
            <a:r>
              <a:rPr lang="en-US" sz="2400" b="1" dirty="0">
                <a:solidFill>
                  <a:srgbClr val="C00000"/>
                </a:solidFill>
                <a:latin typeface="Times New Roman" panose="02020603050405020304" pitchFamily="18" charset="0"/>
                <a:cs typeface="Times New Roman" panose="02020603050405020304" pitchFamily="18" charset="0"/>
              </a:rPr>
              <a:t>Out-of-band vs In-band</a:t>
            </a:r>
          </a:p>
        </p:txBody>
      </p:sp>
      <p:sp>
        <p:nvSpPr>
          <p:cNvPr id="4" name="Date Placeholder 3">
            <a:extLst>
              <a:ext uri="{FF2B5EF4-FFF2-40B4-BE49-F238E27FC236}">
                <a16:creationId xmlns="" xmlns:a16="http://schemas.microsoft.com/office/drawing/2014/main" id="{280B35EB-2526-0F49-BBDA-0680AD949CC9}"/>
              </a:ext>
            </a:extLst>
          </p:cNvPr>
          <p:cNvSpPr>
            <a:spLocks noGrp="1"/>
          </p:cNvSpPr>
          <p:nvPr>
            <p:ph type="dt" sz="half" idx="10"/>
          </p:nvPr>
        </p:nvSpPr>
        <p:spPr/>
        <p:txBody>
          <a:bodyPr/>
          <a:lstStyle/>
          <a:p>
            <a:fld id="{F433C27C-55A5-46FF-A4D2-B63C53304DF0}" type="datetime1">
              <a:rPr lang="en-US" smtClean="0"/>
              <a:t>12/9/19</a:t>
            </a:fld>
            <a:endParaRPr lang="en-US" dirty="0"/>
          </a:p>
        </p:txBody>
      </p:sp>
      <p:sp>
        <p:nvSpPr>
          <p:cNvPr id="5" name="Slide Number Placeholder 4">
            <a:extLst>
              <a:ext uri="{FF2B5EF4-FFF2-40B4-BE49-F238E27FC236}">
                <a16:creationId xmlns="" xmlns:a16="http://schemas.microsoft.com/office/drawing/2014/main" id="{5A915F93-19E5-8C4B-92B3-D15E3B9225AA}"/>
              </a:ext>
            </a:extLst>
          </p:cNvPr>
          <p:cNvSpPr>
            <a:spLocks noGrp="1"/>
          </p:cNvSpPr>
          <p:nvPr>
            <p:ph type="sldNum" sz="quarter" idx="4"/>
          </p:nvPr>
        </p:nvSpPr>
        <p:spPr/>
        <p:txBody>
          <a:bodyPr/>
          <a:lstStyle/>
          <a:p>
            <a:fld id="{2EF116DB-A468-3740-8B51-68F10C5D2402}" type="slidenum">
              <a:rPr lang="en-US" smtClean="0"/>
              <a:pPr/>
              <a:t>7</a:t>
            </a:fld>
            <a:endParaRPr lang="en-US" dirty="0"/>
          </a:p>
        </p:txBody>
      </p:sp>
      <p:sp>
        <p:nvSpPr>
          <p:cNvPr id="12" name="Title 1">
            <a:extLst>
              <a:ext uri="{FF2B5EF4-FFF2-40B4-BE49-F238E27FC236}">
                <a16:creationId xmlns="" xmlns:a16="http://schemas.microsoft.com/office/drawing/2014/main" id="{83EFE63D-3C94-5840-8808-33C0523D0C35}"/>
              </a:ext>
            </a:extLst>
          </p:cNvPr>
          <p:cNvSpPr txBox="1">
            <a:spLocks/>
          </p:cNvSpPr>
          <p:nvPr/>
        </p:nvSpPr>
        <p:spPr>
          <a:xfrm>
            <a:off x="1512370" y="5309169"/>
            <a:ext cx="1444593" cy="383678"/>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5400" kern="1200">
                <a:solidFill>
                  <a:schemeClr val="tx1"/>
                </a:solidFill>
                <a:latin typeface="+mj-lt"/>
                <a:ea typeface="+mj-ea"/>
                <a:cs typeface="+mj-cs"/>
              </a:defRPr>
            </a:lvl1pPr>
          </a:lstStyle>
          <a:p>
            <a:r>
              <a:rPr lang="en-US" sz="1800" b="1" dirty="0">
                <a:latin typeface="Times New Roman" panose="02020603050405020304" pitchFamily="18" charset="0"/>
                <a:cs typeface="Times New Roman" panose="02020603050405020304" pitchFamily="18" charset="0"/>
              </a:rPr>
              <a:t>Out-of-band</a:t>
            </a:r>
          </a:p>
        </p:txBody>
      </p:sp>
      <p:sp>
        <p:nvSpPr>
          <p:cNvPr id="13" name="Title 1">
            <a:extLst>
              <a:ext uri="{FF2B5EF4-FFF2-40B4-BE49-F238E27FC236}">
                <a16:creationId xmlns="" xmlns:a16="http://schemas.microsoft.com/office/drawing/2014/main" id="{3F3A2EE9-7C10-2C4F-A0C0-91E16F3D828F}"/>
              </a:ext>
            </a:extLst>
          </p:cNvPr>
          <p:cNvSpPr txBox="1">
            <a:spLocks/>
          </p:cNvSpPr>
          <p:nvPr/>
        </p:nvSpPr>
        <p:spPr>
          <a:xfrm>
            <a:off x="6182282" y="5339452"/>
            <a:ext cx="1315193" cy="353395"/>
          </a:xfrm>
          <a:prstGeom prst="rect">
            <a:avLst/>
          </a:prstGeom>
        </p:spPr>
        <p:txBody>
          <a:bodyPr vert="horz" lIns="91440" tIns="45720" rIns="91440" bIns="45720" rtlCol="0" anchor="b">
            <a:normAutofit lnSpcReduction="10000"/>
          </a:bodyPr>
          <a:lstStyle>
            <a:lvl1pPr algn="ctr" defTabSz="457200" rtl="0" eaLnBrk="1" latinLnBrk="0" hangingPunct="1">
              <a:spcBef>
                <a:spcPct val="0"/>
              </a:spcBef>
              <a:buNone/>
              <a:defRPr sz="5400" kern="1200">
                <a:solidFill>
                  <a:schemeClr val="tx1"/>
                </a:solidFill>
                <a:latin typeface="+mj-lt"/>
                <a:ea typeface="+mj-ea"/>
                <a:cs typeface="+mj-cs"/>
              </a:defRPr>
            </a:lvl1pPr>
          </a:lstStyle>
          <a:p>
            <a:r>
              <a:rPr lang="en-US" sz="1800" b="1" dirty="0">
                <a:latin typeface="Times New Roman" panose="02020603050405020304" pitchFamily="18" charset="0"/>
                <a:cs typeface="Times New Roman" panose="02020603050405020304" pitchFamily="18" charset="0"/>
              </a:rPr>
              <a:t>In-band</a:t>
            </a:r>
          </a:p>
        </p:txBody>
      </p:sp>
      <p:sp>
        <p:nvSpPr>
          <p:cNvPr id="3" name="Rectangle 2"/>
          <p:cNvSpPr/>
          <p:nvPr/>
        </p:nvSpPr>
        <p:spPr>
          <a:xfrm>
            <a:off x="450444" y="5825339"/>
            <a:ext cx="8388756" cy="461665"/>
          </a:xfrm>
          <a:prstGeom prst="rect">
            <a:avLst/>
          </a:prstGeom>
        </p:spPr>
        <p:txBody>
          <a:bodyPr wrap="square">
            <a:spAutoFit/>
          </a:bodyPr>
          <a:lstStyle/>
          <a:p>
            <a:r>
              <a:rPr lang="en-US" sz="1200" dirty="0" smtClean="0">
                <a:latin typeface="Times New Roman" charset="0"/>
                <a:ea typeface="Times New Roman" charset="0"/>
                <a:cs typeface="Times New Roman" charset="0"/>
              </a:rPr>
              <a:t>M</a:t>
            </a:r>
            <a:r>
              <a:rPr lang="en-US" sz="1200" dirty="0">
                <a:latin typeface="Times New Roman" charset="0"/>
                <a:ea typeface="Times New Roman" charset="0"/>
                <a:cs typeface="Times New Roman" charset="0"/>
              </a:rPr>
              <a:t>. </a:t>
            </a:r>
            <a:r>
              <a:rPr lang="en-US" sz="1200" dirty="0" err="1">
                <a:latin typeface="Times New Roman" charset="0"/>
                <a:ea typeface="Times New Roman" charset="0"/>
                <a:cs typeface="Times New Roman" charset="0"/>
              </a:rPr>
              <a:t>Antikainen</a:t>
            </a:r>
            <a:r>
              <a:rPr lang="en-US" sz="1200" dirty="0">
                <a:latin typeface="Times New Roman" charset="0"/>
                <a:ea typeface="Times New Roman" charset="0"/>
                <a:cs typeface="Times New Roman" charset="0"/>
              </a:rPr>
              <a:t>, T. Aura and M. S ̈</a:t>
            </a:r>
            <a:r>
              <a:rPr lang="en-US" sz="1200" dirty="0" err="1">
                <a:latin typeface="Times New Roman" charset="0"/>
                <a:ea typeface="Times New Roman" charset="0"/>
                <a:cs typeface="Times New Roman" charset="0"/>
              </a:rPr>
              <a:t>arel</a:t>
            </a:r>
            <a:r>
              <a:rPr lang="en-US" sz="1200" dirty="0">
                <a:latin typeface="Times New Roman" charset="0"/>
                <a:ea typeface="Times New Roman" charset="0"/>
                <a:cs typeface="Times New Roman" charset="0"/>
              </a:rPr>
              <a:t> ̈a, “Spook in your network: Attacking an SDN with a compromised </a:t>
            </a:r>
            <a:r>
              <a:rPr lang="en-US" sz="1200" dirty="0" err="1">
                <a:latin typeface="Times New Roman" charset="0"/>
                <a:ea typeface="Times New Roman" charset="0"/>
                <a:cs typeface="Times New Roman" charset="0"/>
              </a:rPr>
              <a:t>OpenFlow</a:t>
            </a:r>
            <a:r>
              <a:rPr lang="en-US" sz="1200" dirty="0">
                <a:latin typeface="Times New Roman" charset="0"/>
                <a:ea typeface="Times New Roman" charset="0"/>
                <a:cs typeface="Times New Roman" charset="0"/>
              </a:rPr>
              <a:t> switch,” Nordic Conference on Secure IT Systems, pp. 229-244, 2014. </a:t>
            </a:r>
          </a:p>
        </p:txBody>
      </p:sp>
      <p:pic>
        <p:nvPicPr>
          <p:cNvPr id="7" name="Picture 6"/>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5096850" y="1648982"/>
            <a:ext cx="3946873" cy="3719218"/>
          </a:xfrm>
          <a:prstGeom prst="rect">
            <a:avLst/>
          </a:prstGeom>
        </p:spPr>
      </p:pic>
      <p:pic>
        <p:nvPicPr>
          <p:cNvPr id="8" name="Picture 7"/>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356187" y="1783174"/>
            <a:ext cx="3610075" cy="3499618"/>
          </a:xfrm>
          <a:prstGeom prst="rect">
            <a:avLst/>
          </a:prstGeom>
        </p:spPr>
      </p:pic>
      <p:cxnSp>
        <p:nvCxnSpPr>
          <p:cNvPr id="14" name="Straight Arrow Connector 13"/>
          <p:cNvCxnSpPr/>
          <p:nvPr/>
        </p:nvCxnSpPr>
        <p:spPr>
          <a:xfrm>
            <a:off x="5799551" y="3006247"/>
            <a:ext cx="922394" cy="526736"/>
          </a:xfrm>
          <a:prstGeom prst="straightConnector1">
            <a:avLst/>
          </a:prstGeom>
          <a:ln>
            <a:solidFill>
              <a:srgbClr val="FF0000"/>
            </a:solidFill>
            <a:tailEnd type="triangle"/>
          </a:ln>
        </p:spPr>
        <p:style>
          <a:lnRef idx="3">
            <a:schemeClr val="accent3"/>
          </a:lnRef>
          <a:fillRef idx="0">
            <a:schemeClr val="accent3"/>
          </a:fillRef>
          <a:effectRef idx="2">
            <a:schemeClr val="accent3"/>
          </a:effectRef>
          <a:fontRef idx="minor">
            <a:schemeClr val="tx1"/>
          </a:fontRef>
        </p:style>
      </p:cxnSp>
      <p:sp>
        <p:nvSpPr>
          <p:cNvPr id="27" name="TextBox 26"/>
          <p:cNvSpPr txBox="1"/>
          <p:nvPr/>
        </p:nvSpPr>
        <p:spPr>
          <a:xfrm>
            <a:off x="4762552" y="2316013"/>
            <a:ext cx="1884237" cy="923330"/>
          </a:xfrm>
          <a:prstGeom prst="rect">
            <a:avLst/>
          </a:prstGeom>
          <a:noFill/>
        </p:spPr>
        <p:txBody>
          <a:bodyPr wrap="square" rtlCol="0">
            <a:spAutoFit/>
          </a:bodyPr>
          <a:lstStyle/>
          <a:p>
            <a:r>
              <a:rPr lang="en-US" b="1">
                <a:solidFill>
                  <a:srgbClr val="7030A0"/>
                </a:solidFill>
                <a:latin typeface="Times New Roman" charset="0"/>
                <a:ea typeface="Times New Roman" charset="0"/>
                <a:cs typeface="Times New Roman" charset="0"/>
              </a:rPr>
              <a:t>Same network for control and </a:t>
            </a:r>
            <a:r>
              <a:rPr lang="en-US" b="1" dirty="0">
                <a:solidFill>
                  <a:srgbClr val="7030A0"/>
                </a:solidFill>
                <a:latin typeface="Times New Roman" charset="0"/>
                <a:ea typeface="Times New Roman" charset="0"/>
                <a:cs typeface="Times New Roman" charset="0"/>
              </a:rPr>
              <a:t>data</a:t>
            </a:r>
          </a:p>
        </p:txBody>
      </p:sp>
      <p:cxnSp>
        <p:nvCxnSpPr>
          <p:cNvPr id="28" name="Straight Arrow Connector 27"/>
          <p:cNvCxnSpPr/>
          <p:nvPr/>
        </p:nvCxnSpPr>
        <p:spPr>
          <a:xfrm>
            <a:off x="888333" y="2975975"/>
            <a:ext cx="922394" cy="526736"/>
          </a:xfrm>
          <a:prstGeom prst="straightConnector1">
            <a:avLst/>
          </a:prstGeom>
          <a:ln>
            <a:solidFill>
              <a:srgbClr val="FF0000"/>
            </a:solidFill>
            <a:tailEnd type="triangle"/>
          </a:ln>
        </p:spPr>
        <p:style>
          <a:lnRef idx="3">
            <a:schemeClr val="accent3"/>
          </a:lnRef>
          <a:fillRef idx="0">
            <a:schemeClr val="accent3"/>
          </a:fillRef>
          <a:effectRef idx="2">
            <a:schemeClr val="accent3"/>
          </a:effectRef>
          <a:fontRef idx="minor">
            <a:schemeClr val="tx1"/>
          </a:fontRef>
        </p:style>
      </p:cxnSp>
      <p:cxnSp>
        <p:nvCxnSpPr>
          <p:cNvPr id="29" name="Straight Arrow Connector 28"/>
          <p:cNvCxnSpPr/>
          <p:nvPr/>
        </p:nvCxnSpPr>
        <p:spPr>
          <a:xfrm>
            <a:off x="888333" y="2975975"/>
            <a:ext cx="624037" cy="1395609"/>
          </a:xfrm>
          <a:prstGeom prst="straightConnector1">
            <a:avLst/>
          </a:prstGeom>
          <a:ln>
            <a:solidFill>
              <a:srgbClr val="FF0000"/>
            </a:solidFill>
            <a:tailEnd type="triangle"/>
          </a:ln>
        </p:spPr>
        <p:style>
          <a:lnRef idx="3">
            <a:schemeClr val="accent3"/>
          </a:lnRef>
          <a:fillRef idx="0">
            <a:schemeClr val="accent3"/>
          </a:fillRef>
          <a:effectRef idx="2">
            <a:schemeClr val="accent3"/>
          </a:effectRef>
          <a:fontRef idx="minor">
            <a:schemeClr val="tx1"/>
          </a:fontRef>
        </p:style>
      </p:cxnSp>
      <p:sp>
        <p:nvSpPr>
          <p:cNvPr id="34" name="TextBox 33"/>
          <p:cNvSpPr txBox="1"/>
          <p:nvPr/>
        </p:nvSpPr>
        <p:spPr>
          <a:xfrm>
            <a:off x="0" y="2152389"/>
            <a:ext cx="1884237" cy="923330"/>
          </a:xfrm>
          <a:prstGeom prst="rect">
            <a:avLst/>
          </a:prstGeom>
          <a:noFill/>
        </p:spPr>
        <p:txBody>
          <a:bodyPr wrap="square" rtlCol="0">
            <a:spAutoFit/>
          </a:bodyPr>
          <a:lstStyle/>
          <a:p>
            <a:r>
              <a:rPr lang="en-US" b="1">
                <a:solidFill>
                  <a:srgbClr val="7030A0"/>
                </a:solidFill>
                <a:latin typeface="Times New Roman" charset="0"/>
                <a:ea typeface="Times New Roman" charset="0"/>
                <a:cs typeface="Times New Roman" charset="0"/>
              </a:rPr>
              <a:t>Two separate </a:t>
            </a:r>
            <a:r>
              <a:rPr lang="en-US" b="1" dirty="0">
                <a:solidFill>
                  <a:srgbClr val="7030A0"/>
                </a:solidFill>
                <a:latin typeface="Times New Roman" charset="0"/>
                <a:ea typeface="Times New Roman" charset="0"/>
                <a:cs typeface="Times New Roman" charset="0"/>
              </a:rPr>
              <a:t>network for control and data</a:t>
            </a:r>
          </a:p>
        </p:txBody>
      </p:sp>
    </p:spTree>
    <p:extLst>
      <p:ext uri="{BB962C8B-B14F-4D97-AF65-F5344CB8AC3E}">
        <p14:creationId xmlns:p14="http://schemas.microsoft.com/office/powerpoint/2010/main" val="361865855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 xmlns:a16="http://schemas.microsoft.com/office/drawing/2014/main" id="{4814D9FD-688E-8D46-80B5-90A5DCFCA948}"/>
              </a:ext>
            </a:extLst>
          </p:cNvPr>
          <p:cNvSpPr>
            <a:spLocks noGrp="1"/>
          </p:cNvSpPr>
          <p:nvPr>
            <p:ph type="dt" sz="half" idx="10"/>
          </p:nvPr>
        </p:nvSpPr>
        <p:spPr>
          <a:xfrm>
            <a:off x="166799" y="5959649"/>
            <a:ext cx="8684276" cy="365125"/>
          </a:xfrm>
        </p:spPr>
        <p:txBody>
          <a:bodyPr/>
          <a:lstStyle/>
          <a:p>
            <a:pPr algn="just"/>
            <a:r>
              <a:rPr lang="en-US" dirty="0" smtClean="0">
                <a:solidFill>
                  <a:schemeClr val="tx1"/>
                </a:solidFill>
                <a:latin typeface="Times New Roman" charset="0"/>
                <a:ea typeface="Times New Roman" charset="0"/>
                <a:cs typeface="Times New Roman" charset="0"/>
              </a:rPr>
              <a:t>P</a:t>
            </a:r>
            <a:r>
              <a:rPr lang="en-US" dirty="0">
                <a:solidFill>
                  <a:schemeClr val="tx1"/>
                </a:solidFill>
                <a:latin typeface="Times New Roman" charset="0"/>
                <a:ea typeface="Times New Roman" charset="0"/>
                <a:cs typeface="Times New Roman" charset="0"/>
              </a:rPr>
              <a:t>. </a:t>
            </a:r>
            <a:r>
              <a:rPr lang="en-US" dirty="0" err="1">
                <a:solidFill>
                  <a:schemeClr val="tx1"/>
                </a:solidFill>
                <a:latin typeface="Times New Roman" charset="0"/>
                <a:ea typeface="Times New Roman" charset="0"/>
                <a:cs typeface="Times New Roman" charset="0"/>
              </a:rPr>
              <a:t>Dely</a:t>
            </a:r>
            <a:r>
              <a:rPr lang="en-US" dirty="0">
                <a:solidFill>
                  <a:schemeClr val="tx1"/>
                </a:solidFill>
                <a:latin typeface="Times New Roman" charset="0"/>
                <a:ea typeface="Times New Roman" charset="0"/>
                <a:cs typeface="Times New Roman" charset="0"/>
              </a:rPr>
              <a:t>, K. Andreas and B. Nico, “</a:t>
            </a:r>
            <a:r>
              <a:rPr lang="en-US" dirty="0" err="1">
                <a:solidFill>
                  <a:schemeClr val="tx1"/>
                </a:solidFill>
                <a:latin typeface="Times New Roman" charset="0"/>
                <a:ea typeface="Times New Roman" charset="0"/>
                <a:cs typeface="Times New Roman" charset="0"/>
              </a:rPr>
              <a:t>Openflow</a:t>
            </a:r>
            <a:r>
              <a:rPr lang="en-US" dirty="0">
                <a:solidFill>
                  <a:schemeClr val="tx1"/>
                </a:solidFill>
                <a:latin typeface="Times New Roman" charset="0"/>
                <a:ea typeface="Times New Roman" charset="0"/>
                <a:cs typeface="Times New Roman" charset="0"/>
              </a:rPr>
              <a:t> for wireless mesh networks,” 20th International Conference on Computer Communications and Networks (ICCCN), pp. 1-6, 2011. </a:t>
            </a:r>
          </a:p>
        </p:txBody>
      </p:sp>
      <p:sp>
        <p:nvSpPr>
          <p:cNvPr id="5" name="Slide Number Placeholder 4">
            <a:extLst>
              <a:ext uri="{FF2B5EF4-FFF2-40B4-BE49-F238E27FC236}">
                <a16:creationId xmlns="" xmlns:a16="http://schemas.microsoft.com/office/drawing/2014/main" id="{52649852-F06B-C445-825C-98E2B6C00B12}"/>
              </a:ext>
            </a:extLst>
          </p:cNvPr>
          <p:cNvSpPr>
            <a:spLocks noGrp="1"/>
          </p:cNvSpPr>
          <p:nvPr>
            <p:ph type="sldNum" sz="quarter" idx="4"/>
          </p:nvPr>
        </p:nvSpPr>
        <p:spPr>
          <a:xfrm>
            <a:off x="8085119" y="6305550"/>
            <a:ext cx="765956" cy="365125"/>
          </a:xfrm>
        </p:spPr>
        <p:txBody>
          <a:bodyPr/>
          <a:lstStyle/>
          <a:p>
            <a:fld id="{2EF116DB-A468-3740-8B51-68F10C5D2402}" type="slidenum">
              <a:rPr lang="en-US" smtClean="0"/>
              <a:pPr/>
              <a:t>8</a:t>
            </a:fld>
            <a:endParaRPr lang="en-US" dirty="0"/>
          </a:p>
        </p:txBody>
      </p:sp>
      <p:sp>
        <p:nvSpPr>
          <p:cNvPr id="6" name="Title 1">
            <a:extLst>
              <a:ext uri="{FF2B5EF4-FFF2-40B4-BE49-F238E27FC236}">
                <a16:creationId xmlns="" xmlns:a16="http://schemas.microsoft.com/office/drawing/2014/main" id="{ECEF308D-7CF3-E04A-BEAD-478AC4F2DA8A}"/>
              </a:ext>
            </a:extLst>
          </p:cNvPr>
          <p:cNvSpPr txBox="1">
            <a:spLocks/>
          </p:cNvSpPr>
          <p:nvPr/>
        </p:nvSpPr>
        <p:spPr>
          <a:xfrm>
            <a:off x="470489" y="726168"/>
            <a:ext cx="7742782" cy="526929"/>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5400" kern="1200">
                <a:solidFill>
                  <a:schemeClr val="tx1"/>
                </a:solidFill>
                <a:latin typeface="+mj-lt"/>
                <a:ea typeface="+mj-ea"/>
                <a:cs typeface="+mj-cs"/>
              </a:defRPr>
            </a:lvl1pPr>
          </a:lstStyle>
          <a:p>
            <a:pPr algn="just"/>
            <a:r>
              <a:rPr lang="en-US" sz="2400" b="1" dirty="0">
                <a:solidFill>
                  <a:srgbClr val="C00000"/>
                </a:solidFill>
                <a:latin typeface="Times New Roman" panose="02020603050405020304" pitchFamily="18" charset="0"/>
                <a:cs typeface="Times New Roman" panose="02020603050405020304" pitchFamily="18" charset="0"/>
              </a:rPr>
              <a:t>Software-Defined Wireless Mesh Network (SDWMN)</a:t>
            </a:r>
          </a:p>
        </p:txBody>
      </p:sp>
      <p:pic>
        <p:nvPicPr>
          <p:cNvPr id="8" name="Picture 7">
            <a:extLst>
              <a:ext uri="{FF2B5EF4-FFF2-40B4-BE49-F238E27FC236}">
                <a16:creationId xmlns="" xmlns:a16="http://schemas.microsoft.com/office/drawing/2014/main" id="{F0B64F29-3F66-284B-80AF-4790286830C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77440" y="1336224"/>
            <a:ext cx="7350826" cy="4643765"/>
          </a:xfrm>
          <a:prstGeom prst="rect">
            <a:avLst/>
          </a:prstGeom>
        </p:spPr>
      </p:pic>
      <p:cxnSp>
        <p:nvCxnSpPr>
          <p:cNvPr id="12" name="Straight Arrow Connector 11">
            <a:extLst>
              <a:ext uri="{FF2B5EF4-FFF2-40B4-BE49-F238E27FC236}">
                <a16:creationId xmlns="" xmlns:a16="http://schemas.microsoft.com/office/drawing/2014/main" id="{FFEEF68F-921D-D248-8BDD-C3F19328B878}"/>
              </a:ext>
            </a:extLst>
          </p:cNvPr>
          <p:cNvCxnSpPr>
            <a:cxnSpLocks/>
          </p:cNvCxnSpPr>
          <p:nvPr/>
        </p:nvCxnSpPr>
        <p:spPr>
          <a:xfrm flipH="1">
            <a:off x="5185064" y="3203291"/>
            <a:ext cx="819397" cy="401176"/>
          </a:xfrm>
          <a:prstGeom prst="straightConnector1">
            <a:avLst/>
          </a:prstGeom>
          <a:ln w="12700">
            <a:solidFill>
              <a:srgbClr val="002060"/>
            </a:solidFill>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 xmlns:a16="http://schemas.microsoft.com/office/drawing/2014/main" id="{BD9985CA-41D5-9F42-B0B5-698C59997061}"/>
              </a:ext>
            </a:extLst>
          </p:cNvPr>
          <p:cNvCxnSpPr>
            <a:cxnSpLocks/>
          </p:cNvCxnSpPr>
          <p:nvPr/>
        </p:nvCxnSpPr>
        <p:spPr>
          <a:xfrm flipH="1">
            <a:off x="3558143" y="3203291"/>
            <a:ext cx="2446318" cy="617517"/>
          </a:xfrm>
          <a:prstGeom prst="straightConnector1">
            <a:avLst/>
          </a:prstGeom>
          <a:ln w="12700">
            <a:solidFill>
              <a:srgbClr val="002060"/>
            </a:solidFill>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10">
            <a:hlinkHover r:id="" action="ppaction://hlinkshowjump?jump=nextslide" highlightClick="1"/>
            <a:extLst>
              <a:ext uri="{FF2B5EF4-FFF2-40B4-BE49-F238E27FC236}">
                <a16:creationId xmlns="" xmlns:a16="http://schemas.microsoft.com/office/drawing/2014/main" id="{0AF3C791-A025-5641-89B9-FD15ADD315F0}"/>
              </a:ext>
            </a:extLst>
          </p:cNvPr>
          <p:cNvCxnSpPr>
            <a:cxnSpLocks/>
          </p:cNvCxnSpPr>
          <p:nvPr/>
        </p:nvCxnSpPr>
        <p:spPr>
          <a:xfrm flipH="1" flipV="1">
            <a:off x="4045033" y="2902857"/>
            <a:ext cx="1959428" cy="300432"/>
          </a:xfrm>
          <a:prstGeom prst="straightConnector1">
            <a:avLst/>
          </a:prstGeom>
          <a:ln w="12700">
            <a:solidFill>
              <a:srgbClr val="002060"/>
            </a:solidFill>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 xmlns:a16="http://schemas.microsoft.com/office/drawing/2014/main" id="{AE3D3FCF-1948-2146-9090-14F82FAA2DB1}"/>
              </a:ext>
            </a:extLst>
          </p:cNvPr>
          <p:cNvCxnSpPr>
            <a:cxnSpLocks/>
          </p:cNvCxnSpPr>
          <p:nvPr/>
        </p:nvCxnSpPr>
        <p:spPr>
          <a:xfrm flipH="1">
            <a:off x="5185064" y="3203289"/>
            <a:ext cx="819397" cy="1266202"/>
          </a:xfrm>
          <a:prstGeom prst="straightConnector1">
            <a:avLst/>
          </a:prstGeom>
          <a:ln w="9525">
            <a:solidFill>
              <a:srgbClr val="002060"/>
            </a:solidFill>
            <a:tailEnd type="triangle"/>
          </a:ln>
        </p:spPr>
        <p:style>
          <a:lnRef idx="2">
            <a:schemeClr val="accent1"/>
          </a:lnRef>
          <a:fillRef idx="0">
            <a:schemeClr val="accent1"/>
          </a:fillRef>
          <a:effectRef idx="1">
            <a:schemeClr val="accent1"/>
          </a:effectRef>
          <a:fontRef idx="minor">
            <a:schemeClr val="tx1"/>
          </a:fontRef>
        </p:style>
      </p:cxnSp>
      <p:cxnSp>
        <p:nvCxnSpPr>
          <p:cNvPr id="20" name="Straight Arrow Connector 19">
            <a:extLst>
              <a:ext uri="{FF2B5EF4-FFF2-40B4-BE49-F238E27FC236}">
                <a16:creationId xmlns="" xmlns:a16="http://schemas.microsoft.com/office/drawing/2014/main" id="{720A3EA8-F531-C949-B4FE-DE905EC0AD0E}"/>
              </a:ext>
            </a:extLst>
          </p:cNvPr>
          <p:cNvCxnSpPr>
            <a:cxnSpLocks/>
          </p:cNvCxnSpPr>
          <p:nvPr/>
        </p:nvCxnSpPr>
        <p:spPr>
          <a:xfrm flipH="1">
            <a:off x="2424050" y="3203291"/>
            <a:ext cx="3580411" cy="454813"/>
          </a:xfrm>
          <a:prstGeom prst="straightConnector1">
            <a:avLst/>
          </a:prstGeom>
          <a:ln w="12700">
            <a:solidFill>
              <a:srgbClr val="002060"/>
            </a:solidFill>
            <a:tailEnd type="triangle"/>
          </a:ln>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 xmlns:a16="http://schemas.microsoft.com/office/drawing/2014/main" id="{EF7C109A-BA22-AC41-8A12-6817C81865C1}"/>
              </a:ext>
            </a:extLst>
          </p:cNvPr>
          <p:cNvCxnSpPr>
            <a:cxnSpLocks/>
          </p:cNvCxnSpPr>
          <p:nvPr/>
        </p:nvCxnSpPr>
        <p:spPr>
          <a:xfrm flipH="1">
            <a:off x="2596249" y="3203289"/>
            <a:ext cx="3408212" cy="1244069"/>
          </a:xfrm>
          <a:prstGeom prst="straightConnector1">
            <a:avLst/>
          </a:prstGeom>
          <a:ln w="12700">
            <a:solidFill>
              <a:srgbClr val="002060"/>
            </a:solidFill>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 xmlns:a16="http://schemas.microsoft.com/office/drawing/2014/main" id="{07BEFDE4-D64E-7845-A7DB-DCC41D65FC71}"/>
              </a:ext>
            </a:extLst>
          </p:cNvPr>
          <p:cNvCxnSpPr>
            <a:cxnSpLocks/>
          </p:cNvCxnSpPr>
          <p:nvPr/>
        </p:nvCxnSpPr>
        <p:spPr>
          <a:xfrm flipH="1">
            <a:off x="4463643" y="3203289"/>
            <a:ext cx="1540818" cy="1239726"/>
          </a:xfrm>
          <a:prstGeom prst="straightConnector1">
            <a:avLst/>
          </a:prstGeom>
          <a:ln w="12700">
            <a:solidFill>
              <a:srgbClr val="002060"/>
            </a:solidFill>
            <a:tailEnd type="triangle"/>
          </a:ln>
        </p:spPr>
        <p:style>
          <a:lnRef idx="2">
            <a:schemeClr val="accent1"/>
          </a:lnRef>
          <a:fillRef idx="0">
            <a:schemeClr val="accent1"/>
          </a:fillRef>
          <a:effectRef idx="1">
            <a:schemeClr val="accent1"/>
          </a:effectRef>
          <a:fontRef idx="minor">
            <a:schemeClr val="tx1"/>
          </a:fontRef>
        </p:style>
      </p:cxnSp>
      <p:sp>
        <p:nvSpPr>
          <p:cNvPr id="33" name="TextBox 32">
            <a:extLst>
              <a:ext uri="{FF2B5EF4-FFF2-40B4-BE49-F238E27FC236}">
                <a16:creationId xmlns="" xmlns:a16="http://schemas.microsoft.com/office/drawing/2014/main" id="{F747C8CC-EE3B-054C-B513-D5BCF3A030EB}"/>
              </a:ext>
            </a:extLst>
          </p:cNvPr>
          <p:cNvSpPr txBox="1"/>
          <p:nvPr/>
        </p:nvSpPr>
        <p:spPr>
          <a:xfrm>
            <a:off x="11134601" y="705922"/>
            <a:ext cx="184731" cy="523220"/>
          </a:xfrm>
          <a:prstGeom prst="rect">
            <a:avLst/>
          </a:prstGeom>
          <a:noFill/>
        </p:spPr>
        <p:txBody>
          <a:bodyPr wrap="none" rtlCol="0">
            <a:spAutoFit/>
          </a:bodyPr>
          <a:lstStyle/>
          <a:p>
            <a:endParaRPr lang="en-US" sz="2800" dirty="0"/>
          </a:p>
        </p:txBody>
      </p:sp>
      <p:sp>
        <p:nvSpPr>
          <p:cNvPr id="14" name="TextBox 13">
            <a:extLst>
              <a:ext uri="{FF2B5EF4-FFF2-40B4-BE49-F238E27FC236}">
                <a16:creationId xmlns="" xmlns:a16="http://schemas.microsoft.com/office/drawing/2014/main" id="{BA0BB88E-907E-FD47-B6A9-61B0B12D1B71}"/>
              </a:ext>
            </a:extLst>
          </p:cNvPr>
          <p:cNvSpPr txBox="1"/>
          <p:nvPr/>
        </p:nvSpPr>
        <p:spPr>
          <a:xfrm>
            <a:off x="6509162" y="3730827"/>
            <a:ext cx="1935677" cy="1200329"/>
          </a:xfrm>
          <a:prstGeom prst="rect">
            <a:avLst/>
          </a:prstGeom>
          <a:noFill/>
        </p:spPr>
        <p:txBody>
          <a:bodyPr wrap="square" rtlCol="0">
            <a:spAutoFit/>
          </a:bodyPr>
          <a:lstStyle/>
          <a:p>
            <a:pPr marL="285750" indent="-285750">
              <a:buFont typeface="Arial" panose="020B0604020202020204" pitchFamily="34" charset="0"/>
              <a:buChar char="•"/>
            </a:pPr>
            <a:r>
              <a:rPr lang="en-US" b="1" dirty="0">
                <a:solidFill>
                  <a:srgbClr val="FF0000"/>
                </a:solidFill>
                <a:latin typeface="Times New Roman" panose="02020603050405020304" pitchFamily="18" charset="0"/>
                <a:cs typeface="Times New Roman" panose="02020603050405020304" pitchFamily="18" charset="0"/>
              </a:rPr>
              <a:t>Centralized</a:t>
            </a:r>
          </a:p>
          <a:p>
            <a:pPr marL="285750" indent="-285750">
              <a:buFont typeface="Arial" panose="020B0604020202020204" pitchFamily="34" charset="0"/>
              <a:buChar char="•"/>
            </a:pPr>
            <a:r>
              <a:rPr lang="en-US" b="1" dirty="0">
                <a:solidFill>
                  <a:srgbClr val="FF0000"/>
                </a:solidFill>
                <a:latin typeface="Times New Roman" panose="02020603050405020304" pitchFamily="18" charset="0"/>
                <a:cs typeface="Times New Roman" panose="02020603050405020304" pitchFamily="18" charset="0"/>
              </a:rPr>
              <a:t>Easy to be managed and modified.</a:t>
            </a:r>
          </a:p>
        </p:txBody>
      </p:sp>
      <p:sp>
        <p:nvSpPr>
          <p:cNvPr id="2" name="Oval 1"/>
          <p:cNvSpPr/>
          <p:nvPr/>
        </p:nvSpPr>
        <p:spPr>
          <a:xfrm>
            <a:off x="5670722" y="2576741"/>
            <a:ext cx="2063578" cy="1070959"/>
          </a:xfrm>
          <a:prstGeom prst="ellipse">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3035455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 xmlns:a16="http://schemas.microsoft.com/office/drawing/2014/main" id="{577D1671-8DD0-134A-8BFF-CE32D6685DB8}"/>
              </a:ext>
            </a:extLst>
          </p:cNvPr>
          <p:cNvSpPr>
            <a:spLocks noGrp="1"/>
          </p:cNvSpPr>
          <p:nvPr>
            <p:ph type="dt" sz="half" idx="10"/>
          </p:nvPr>
        </p:nvSpPr>
        <p:spPr>
          <a:xfrm>
            <a:off x="6565075" y="248013"/>
            <a:ext cx="2133600" cy="365125"/>
          </a:xfrm>
        </p:spPr>
        <p:txBody>
          <a:bodyPr/>
          <a:lstStyle/>
          <a:p>
            <a:fld id="{F433C27C-55A5-46FF-A4D2-B63C53304DF0}" type="datetime1">
              <a:rPr lang="en-US" smtClean="0"/>
              <a:t>12/9/19</a:t>
            </a:fld>
            <a:endParaRPr lang="en-US" dirty="0"/>
          </a:p>
        </p:txBody>
      </p:sp>
      <p:sp>
        <p:nvSpPr>
          <p:cNvPr id="5" name="Slide Number Placeholder 4">
            <a:extLst>
              <a:ext uri="{FF2B5EF4-FFF2-40B4-BE49-F238E27FC236}">
                <a16:creationId xmlns="" xmlns:a16="http://schemas.microsoft.com/office/drawing/2014/main" id="{08E86B61-9FFC-F44F-8F4A-762093436F34}"/>
              </a:ext>
            </a:extLst>
          </p:cNvPr>
          <p:cNvSpPr>
            <a:spLocks noGrp="1"/>
          </p:cNvSpPr>
          <p:nvPr>
            <p:ph type="sldNum" sz="quarter" idx="4"/>
          </p:nvPr>
        </p:nvSpPr>
        <p:spPr/>
        <p:txBody>
          <a:bodyPr/>
          <a:lstStyle/>
          <a:p>
            <a:fld id="{2EF116DB-A468-3740-8B51-68F10C5D2402}" type="slidenum">
              <a:rPr lang="en-US" smtClean="0"/>
              <a:pPr/>
              <a:t>9</a:t>
            </a:fld>
            <a:endParaRPr lang="en-US" dirty="0"/>
          </a:p>
        </p:txBody>
      </p:sp>
      <p:graphicFrame>
        <p:nvGraphicFramePr>
          <p:cNvPr id="6" name="Table 5">
            <a:extLst>
              <a:ext uri="{FF2B5EF4-FFF2-40B4-BE49-F238E27FC236}">
                <a16:creationId xmlns="" xmlns:a16="http://schemas.microsoft.com/office/drawing/2014/main" id="{8A36C12A-69D0-DF45-BFCE-E0A4606846AC}"/>
              </a:ext>
            </a:extLst>
          </p:cNvPr>
          <p:cNvGraphicFramePr>
            <a:graphicFrameLocks noGrp="1"/>
          </p:cNvGraphicFramePr>
          <p:nvPr>
            <p:extLst/>
          </p:nvPr>
        </p:nvGraphicFramePr>
        <p:xfrm>
          <a:off x="475011" y="1950682"/>
          <a:ext cx="8223664" cy="2656944"/>
        </p:xfrm>
        <a:graphic>
          <a:graphicData uri="http://schemas.openxmlformats.org/drawingml/2006/table">
            <a:tbl>
              <a:tblPr firstRow="1" bandRow="1">
                <a:tableStyleId>{5940675A-B579-460E-94D1-54222C63F5DA}</a:tableStyleId>
              </a:tblPr>
              <a:tblGrid>
                <a:gridCol w="2055916">
                  <a:extLst>
                    <a:ext uri="{9D8B030D-6E8A-4147-A177-3AD203B41FA5}">
                      <a16:colId xmlns="" xmlns:a16="http://schemas.microsoft.com/office/drawing/2014/main" val="3735683352"/>
                    </a:ext>
                  </a:extLst>
                </a:gridCol>
                <a:gridCol w="2055916">
                  <a:extLst>
                    <a:ext uri="{9D8B030D-6E8A-4147-A177-3AD203B41FA5}">
                      <a16:colId xmlns="" xmlns:a16="http://schemas.microsoft.com/office/drawing/2014/main" val="3740629281"/>
                    </a:ext>
                  </a:extLst>
                </a:gridCol>
                <a:gridCol w="2055916">
                  <a:extLst>
                    <a:ext uri="{9D8B030D-6E8A-4147-A177-3AD203B41FA5}">
                      <a16:colId xmlns="" xmlns:a16="http://schemas.microsoft.com/office/drawing/2014/main" val="804906342"/>
                    </a:ext>
                  </a:extLst>
                </a:gridCol>
                <a:gridCol w="2055916">
                  <a:extLst>
                    <a:ext uri="{9D8B030D-6E8A-4147-A177-3AD203B41FA5}">
                      <a16:colId xmlns="" xmlns:a16="http://schemas.microsoft.com/office/drawing/2014/main" val="1716149128"/>
                    </a:ext>
                  </a:extLst>
                </a:gridCol>
              </a:tblGrid>
              <a:tr h="500583">
                <a:tc>
                  <a:txBody>
                    <a:bodyPr/>
                    <a:lstStyle/>
                    <a:p>
                      <a:pPr algn="ctr"/>
                      <a:endParaRPr lang="en-US" sz="2000" b="1" dirty="0">
                        <a:latin typeface="Times New Roman" panose="02020603050405020304" pitchFamily="18" charset="0"/>
                        <a:cs typeface="Times New Roman" panose="02020603050405020304" pitchFamily="18" charset="0"/>
                      </a:endParaRPr>
                    </a:p>
                  </a:txBody>
                  <a:tcPr>
                    <a:solidFill>
                      <a:schemeClr val="accent6">
                        <a:lumMod val="40000"/>
                        <a:lumOff val="60000"/>
                      </a:schemeClr>
                    </a:solidFill>
                  </a:tcPr>
                </a:tc>
                <a:tc>
                  <a:txBody>
                    <a:bodyPr/>
                    <a:lstStyle/>
                    <a:p>
                      <a:pPr algn="ctr"/>
                      <a:r>
                        <a:rPr lang="en-US" sz="2000" b="1" dirty="0">
                          <a:latin typeface="Times New Roman" panose="02020603050405020304" pitchFamily="18" charset="0"/>
                          <a:cs typeface="Times New Roman" panose="02020603050405020304" pitchFamily="18" charset="0"/>
                        </a:rPr>
                        <a:t>Network Type</a:t>
                      </a:r>
                    </a:p>
                  </a:txBody>
                  <a:tcPr>
                    <a:solidFill>
                      <a:schemeClr val="accent6">
                        <a:lumMod val="40000"/>
                        <a:lumOff val="60000"/>
                      </a:schemeClr>
                    </a:solidFill>
                  </a:tcPr>
                </a:tc>
                <a:tc>
                  <a:txBody>
                    <a:bodyPr/>
                    <a:lstStyle/>
                    <a:p>
                      <a:pPr algn="ctr"/>
                      <a:r>
                        <a:rPr lang="en-US" sz="2000" b="1" dirty="0">
                          <a:latin typeface="Times New Roman" panose="02020603050405020304" pitchFamily="18" charset="0"/>
                          <a:cs typeface="Times New Roman" panose="02020603050405020304" pitchFamily="18" charset="0"/>
                        </a:rPr>
                        <a:t>OpenFlow</a:t>
                      </a:r>
                    </a:p>
                  </a:txBody>
                  <a:tcPr>
                    <a:solidFill>
                      <a:schemeClr val="accent6">
                        <a:lumMod val="40000"/>
                        <a:lumOff val="60000"/>
                      </a:schemeClr>
                    </a:solidFill>
                  </a:tcPr>
                </a:tc>
                <a:tc>
                  <a:txBody>
                    <a:bodyPr/>
                    <a:lstStyle/>
                    <a:p>
                      <a:pPr algn="ctr"/>
                      <a:r>
                        <a:rPr lang="en-US" sz="2000" b="1" dirty="0">
                          <a:latin typeface="Times New Roman" panose="02020603050405020304" pitchFamily="18" charset="0"/>
                          <a:cs typeface="Times New Roman" panose="02020603050405020304" pitchFamily="18" charset="0"/>
                        </a:rPr>
                        <a:t>Manageability</a:t>
                      </a:r>
                    </a:p>
                  </a:txBody>
                  <a:tcPr>
                    <a:solidFill>
                      <a:schemeClr val="accent6">
                        <a:lumMod val="40000"/>
                        <a:lumOff val="60000"/>
                      </a:schemeClr>
                    </a:solidFill>
                  </a:tcPr>
                </a:tc>
                <a:extLst>
                  <a:ext uri="{0D108BD9-81ED-4DB2-BD59-A6C34878D82A}">
                    <a16:rowId xmlns="" xmlns:a16="http://schemas.microsoft.com/office/drawing/2014/main" val="3136324703"/>
                  </a:ext>
                </a:extLst>
              </a:tr>
              <a:tr h="885648">
                <a:tc>
                  <a:txBody>
                    <a:bodyPr/>
                    <a:lstStyle/>
                    <a:p>
                      <a:pPr algn="ctr"/>
                      <a:r>
                        <a:rPr lang="en-US" sz="2000" b="1" dirty="0">
                          <a:latin typeface="Times New Roman" panose="02020603050405020304" pitchFamily="18" charset="0"/>
                          <a:cs typeface="Times New Roman" panose="02020603050405020304" pitchFamily="18" charset="0"/>
                        </a:rPr>
                        <a:t>Conventional WMN</a:t>
                      </a:r>
                    </a:p>
                  </a:txBody>
                  <a:tcPr/>
                </a:tc>
                <a:tc>
                  <a:txBody>
                    <a:bodyPr/>
                    <a:lstStyle/>
                    <a:p>
                      <a:pPr algn="ctr"/>
                      <a:r>
                        <a:rPr lang="en-US" sz="2000" b="1" dirty="0">
                          <a:solidFill>
                            <a:srgbClr val="FF0000"/>
                          </a:solidFill>
                          <a:latin typeface="Times New Roman" panose="02020603050405020304" pitchFamily="18" charset="0"/>
                          <a:cs typeface="Times New Roman" panose="02020603050405020304" pitchFamily="18" charset="0"/>
                        </a:rPr>
                        <a:t>Distributed</a:t>
                      </a:r>
                    </a:p>
                  </a:txBody>
                  <a:tcPr/>
                </a:tc>
                <a:tc>
                  <a:txBody>
                    <a:bodyPr/>
                    <a:lstStyle/>
                    <a:p>
                      <a:pPr algn="ctr"/>
                      <a:r>
                        <a:rPr lang="en-US" sz="2000" b="1" dirty="0">
                          <a:solidFill>
                            <a:srgbClr val="FF0000"/>
                          </a:solidFill>
                          <a:latin typeface="Times New Roman" panose="02020603050405020304" pitchFamily="18" charset="0"/>
                          <a:cs typeface="Times New Roman" panose="02020603050405020304" pitchFamily="18" charset="0"/>
                        </a:rPr>
                        <a:t>No</a:t>
                      </a:r>
                    </a:p>
                  </a:txBody>
                  <a:tcPr/>
                </a:tc>
                <a:tc>
                  <a:txBody>
                    <a:bodyPr/>
                    <a:lstStyle/>
                    <a:p>
                      <a:pPr algn="ctr"/>
                      <a:r>
                        <a:rPr lang="en-US" sz="2000" b="1" dirty="0">
                          <a:solidFill>
                            <a:srgbClr val="FF0000"/>
                          </a:solidFill>
                          <a:latin typeface="Times New Roman" panose="02020603050405020304" pitchFamily="18" charset="0"/>
                          <a:cs typeface="Times New Roman" panose="02020603050405020304" pitchFamily="18" charset="0"/>
                        </a:rPr>
                        <a:t>Difficult</a:t>
                      </a:r>
                    </a:p>
                  </a:txBody>
                  <a:tcPr/>
                </a:tc>
                <a:extLst>
                  <a:ext uri="{0D108BD9-81ED-4DB2-BD59-A6C34878D82A}">
                    <a16:rowId xmlns="" xmlns:a16="http://schemas.microsoft.com/office/drawing/2014/main" val="1117309118"/>
                  </a:ext>
                </a:extLst>
              </a:tr>
              <a:tr h="1270713">
                <a:tc>
                  <a:txBody>
                    <a:bodyPr/>
                    <a:lstStyle/>
                    <a:p>
                      <a:pPr algn="ctr"/>
                      <a:r>
                        <a:rPr lang="en-US" sz="2000" b="1" dirty="0">
                          <a:latin typeface="Times New Roman" panose="02020603050405020304" pitchFamily="18" charset="0"/>
                          <a:cs typeface="Times New Roman" panose="02020603050405020304" pitchFamily="18" charset="0"/>
                        </a:rPr>
                        <a:t>SDWMN</a:t>
                      </a:r>
                    </a:p>
                  </a:txBody>
                  <a:tcPr/>
                </a:tc>
                <a:tc>
                  <a:txBody>
                    <a:bodyPr/>
                    <a:lstStyle/>
                    <a:p>
                      <a:pPr algn="ctr"/>
                      <a:r>
                        <a:rPr lang="en-US" sz="2000" b="1" dirty="0">
                          <a:solidFill>
                            <a:srgbClr val="FF0000"/>
                          </a:solidFill>
                          <a:latin typeface="Times New Roman" panose="02020603050405020304" pitchFamily="18" charset="0"/>
                          <a:cs typeface="Times New Roman" panose="02020603050405020304" pitchFamily="18" charset="0"/>
                        </a:rPr>
                        <a:t>Centralized</a:t>
                      </a:r>
                    </a:p>
                  </a:txBody>
                  <a:tcPr/>
                </a:tc>
                <a:tc>
                  <a:txBody>
                    <a:bodyPr/>
                    <a:lstStyle/>
                    <a:p>
                      <a:pPr algn="ctr"/>
                      <a:r>
                        <a:rPr lang="en-US" sz="2000" b="1" dirty="0">
                          <a:solidFill>
                            <a:srgbClr val="FF0000"/>
                          </a:solidFill>
                          <a:latin typeface="Times New Roman" panose="02020603050405020304" pitchFamily="18" charset="0"/>
                          <a:cs typeface="Times New Roman" panose="02020603050405020304" pitchFamily="18" charset="0"/>
                        </a:rPr>
                        <a:t>Yes</a:t>
                      </a:r>
                    </a:p>
                  </a:txBody>
                  <a:tcPr/>
                </a:tc>
                <a:tc>
                  <a:txBody>
                    <a:bodyPr/>
                    <a:lstStyle/>
                    <a:p>
                      <a:pPr algn="ctr"/>
                      <a:r>
                        <a:rPr lang="en-US" sz="2000" b="1" dirty="0">
                          <a:solidFill>
                            <a:srgbClr val="FF0000"/>
                          </a:solidFill>
                          <a:latin typeface="Times New Roman" panose="02020603050405020304" pitchFamily="18" charset="0"/>
                          <a:cs typeface="Times New Roman" panose="02020603050405020304" pitchFamily="18" charset="0"/>
                        </a:rPr>
                        <a:t>Easy</a:t>
                      </a:r>
                    </a:p>
                  </a:txBody>
                  <a:tcPr/>
                </a:tc>
                <a:extLst>
                  <a:ext uri="{0D108BD9-81ED-4DB2-BD59-A6C34878D82A}">
                    <a16:rowId xmlns="" xmlns:a16="http://schemas.microsoft.com/office/drawing/2014/main" val="2563064089"/>
                  </a:ext>
                </a:extLst>
              </a:tr>
            </a:tbl>
          </a:graphicData>
        </a:graphic>
      </p:graphicFrame>
      <p:sp>
        <p:nvSpPr>
          <p:cNvPr id="7" name="Title 1">
            <a:extLst>
              <a:ext uri="{FF2B5EF4-FFF2-40B4-BE49-F238E27FC236}">
                <a16:creationId xmlns="" xmlns:a16="http://schemas.microsoft.com/office/drawing/2014/main" id="{A02667A0-F93D-DB4A-B092-5A280BEEA1E4}"/>
              </a:ext>
            </a:extLst>
          </p:cNvPr>
          <p:cNvSpPr txBox="1">
            <a:spLocks/>
          </p:cNvSpPr>
          <p:nvPr/>
        </p:nvSpPr>
        <p:spPr>
          <a:xfrm>
            <a:off x="356189" y="827768"/>
            <a:ext cx="2851706" cy="526929"/>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5400" kern="1200">
                <a:solidFill>
                  <a:schemeClr val="tx1"/>
                </a:solidFill>
                <a:latin typeface="+mj-lt"/>
                <a:ea typeface="+mj-ea"/>
                <a:cs typeface="+mj-cs"/>
              </a:defRPr>
            </a:lvl1pPr>
          </a:lstStyle>
          <a:p>
            <a:pPr algn="just"/>
            <a:r>
              <a:rPr lang="en-US" sz="2400" b="1" dirty="0">
                <a:solidFill>
                  <a:srgbClr val="C00000"/>
                </a:solidFill>
                <a:latin typeface="Times New Roman" panose="02020603050405020304" pitchFamily="18" charset="0"/>
                <a:cs typeface="Times New Roman" panose="02020603050405020304" pitchFamily="18" charset="0"/>
              </a:rPr>
              <a:t>WMN vs SDWMN</a:t>
            </a:r>
          </a:p>
        </p:txBody>
      </p:sp>
      <p:sp>
        <p:nvSpPr>
          <p:cNvPr id="8" name="Oval 7"/>
          <p:cNvSpPr/>
          <p:nvPr/>
        </p:nvSpPr>
        <p:spPr>
          <a:xfrm>
            <a:off x="6865907" y="2421255"/>
            <a:ext cx="1531936" cy="541971"/>
          </a:xfrm>
          <a:prstGeom prst="ellipse">
            <a:avLst/>
          </a:prstGeom>
          <a:noFill/>
          <a:ln w="28575" cmpd="sng">
            <a:solidFill>
              <a:schemeClr val="tx1"/>
            </a:solidFill>
            <a:roun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2786064" y="3329794"/>
            <a:ext cx="1531936" cy="541971"/>
          </a:xfrm>
          <a:prstGeom prst="ellipse">
            <a:avLst/>
          </a:prstGeom>
          <a:noFill/>
          <a:ln w="28575" cmpd="sng">
            <a:solidFill>
              <a:schemeClr val="tx1"/>
            </a:solidFill>
            <a:roun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2786064" y="2390440"/>
            <a:ext cx="1531936" cy="541971"/>
          </a:xfrm>
          <a:prstGeom prst="ellipse">
            <a:avLst/>
          </a:prstGeom>
          <a:noFill/>
          <a:ln w="28575" cmpd="sng">
            <a:solidFill>
              <a:schemeClr val="tx1"/>
            </a:solidFill>
            <a:roun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Oval 10"/>
          <p:cNvSpPr/>
          <p:nvPr/>
        </p:nvSpPr>
        <p:spPr>
          <a:xfrm>
            <a:off x="6865907" y="3329793"/>
            <a:ext cx="1531936" cy="541971"/>
          </a:xfrm>
          <a:prstGeom prst="ellipse">
            <a:avLst/>
          </a:prstGeom>
          <a:noFill/>
          <a:ln w="28575" cmpd="sng">
            <a:solidFill>
              <a:schemeClr val="tx1"/>
            </a:solidFill>
            <a:roun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39207507"/>
      </p:ext>
    </p:extLst>
  </p:cSld>
  <p:clrMapOvr>
    <a:masterClrMapping/>
  </p:clrMapOvr>
  <p:timing>
    <p:tnLst>
      <p:par>
        <p:cTn id="1" dur="indefinite" restart="never" nodeType="tmRoot"/>
      </p:par>
    </p:tnLst>
  </p:timing>
</p:sld>
</file>

<file path=ppt/theme/theme1.xml><?xml version="1.0" encoding="utf-8"?>
<a:theme xmlns:a="http://schemas.openxmlformats.org/drawingml/2006/main" name="ChulaEngineering">
  <a:themeElements>
    <a:clrScheme name="Chula Engineering">
      <a:dk1>
        <a:sysClr val="windowText" lastClr="000000"/>
      </a:dk1>
      <a:lt1>
        <a:sysClr val="window" lastClr="FFFFFF"/>
      </a:lt1>
      <a:dk2>
        <a:srgbClr val="85312F"/>
      </a:dk2>
      <a:lt2>
        <a:srgbClr val="EEECE1"/>
      </a:lt2>
      <a:accent1>
        <a:srgbClr val="D99694"/>
      </a:accent1>
      <a:accent2>
        <a:srgbClr val="BFBFBF"/>
      </a:accent2>
      <a:accent3>
        <a:srgbClr val="E36C09"/>
      </a:accent3>
      <a:accent4>
        <a:srgbClr val="548DD4"/>
      </a:accent4>
      <a:accent5>
        <a:srgbClr val="C3D69B"/>
      </a:accent5>
      <a:accent6>
        <a:srgbClr val="76923C"/>
      </a:accent6>
      <a:hlink>
        <a:srgbClr val="548DD4"/>
      </a:hlink>
      <a:folHlink>
        <a:srgbClr val="B2A2C7"/>
      </a:folHlink>
    </a:clrScheme>
    <a:fontScheme name="Chula Engineering">
      <a:majorFont>
        <a:latin typeface="TH Sarabun New"/>
        <a:ea typeface=""/>
        <a:cs typeface="TH Sarabun New"/>
      </a:majorFont>
      <a:minorFont>
        <a:latin typeface="TH Sarabun New"/>
        <a:ea typeface=""/>
        <a:cs typeface="TH Sarabun New"/>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defRPr sz="2800" dirty="0" smtClean="0"/>
        </a:defPPr>
      </a:lstStyle>
    </a:txDef>
  </a:objectDefaults>
  <a:extraClrSchemeLst/>
</a:theme>
</file>

<file path=ppt/theme/theme2.xml><?xml version="1.0" encoding="utf-8"?>
<a:theme xmlns:a="http://schemas.openxmlformats.org/drawingml/2006/main" name="Chula Engineering-Closing">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27093</TotalTime>
  <Words>1483</Words>
  <Application>Microsoft Macintosh PowerPoint</Application>
  <PresentationFormat>On-screen Show (4:3)</PresentationFormat>
  <Paragraphs>395</Paragraphs>
  <Slides>33</Slides>
  <Notes>9</Notes>
  <HiddenSlides>0</HiddenSlides>
  <MMClips>1</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33</vt:i4>
      </vt:variant>
    </vt:vector>
  </HeadingPairs>
  <TitlesOfParts>
    <vt:vector size="43" baseType="lpstr">
      <vt:lpstr>Batang</vt:lpstr>
      <vt:lpstr>Calibri</vt:lpstr>
      <vt:lpstr>Courier New</vt:lpstr>
      <vt:lpstr>Mangal</vt:lpstr>
      <vt:lpstr>TH Sarabun New</vt:lpstr>
      <vt:lpstr>Times New Roman</vt:lpstr>
      <vt:lpstr>Wingdings</vt:lpstr>
      <vt:lpstr>Arial</vt:lpstr>
      <vt:lpstr>ChulaEngineering</vt:lpstr>
      <vt:lpstr>Chula Engineering-Closing</vt:lpstr>
      <vt:lpstr>Smart Mobility@Chula</vt:lpstr>
      <vt:lpstr>Contents</vt:lpstr>
      <vt:lpstr>Introduction</vt:lpstr>
      <vt:lpstr>https://blogs.cisco.com/ciscoit/sdn-101-what-it-is-why-it-matters-and-how-to-do-it [ December , 2019]</vt:lpstr>
      <vt:lpstr>PowerPoint Presentation</vt:lpstr>
      <vt:lpstr>PowerPoint Presentation</vt:lpstr>
      <vt:lpstr>Out-of-band vs In-band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Setting of Actual Testbed Component Installation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Implementation of In-band Control Plane and Data Plane in Outdoor Medium-Range SDWMN Testbed</vt:lpstr>
      <vt:lpstr>Forwarding Procedure of Wireless Mesh Node</vt:lpstr>
      <vt:lpstr>OpenFlow-Based 2-hop Routing Scenario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15.0030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Macintosh</dc:creator>
  <cp:lastModifiedBy>May Thazin Khine</cp:lastModifiedBy>
  <cp:revision>1269</cp:revision>
  <cp:lastPrinted>2018-08-26T02:50:49Z</cp:lastPrinted>
  <dcterms:created xsi:type="dcterms:W3CDTF">2013-12-12T07:22:23Z</dcterms:created>
  <dcterms:modified xsi:type="dcterms:W3CDTF">2019-12-08T17:26:01Z</dcterms:modified>
</cp:coreProperties>
</file>